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339" r:id="rId4"/>
    <p:sldId id="389" r:id="rId5"/>
    <p:sldId id="387" r:id="rId6"/>
    <p:sldId id="390" r:id="rId7"/>
    <p:sldId id="391" r:id="rId8"/>
    <p:sldId id="392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274" r:id="rId17"/>
    <p:sldId id="271" r:id="rId18"/>
    <p:sldId id="272" r:id="rId19"/>
    <p:sldId id="275" r:id="rId20"/>
    <p:sldId id="258" r:id="rId21"/>
    <p:sldId id="276" r:id="rId22"/>
    <p:sldId id="277" r:id="rId23"/>
    <p:sldId id="260" r:id="rId24"/>
    <p:sldId id="269" r:id="rId25"/>
    <p:sldId id="39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/>
    <p:restoredTop sz="95714"/>
  </p:normalViewPr>
  <p:slideViewPr>
    <p:cSldViewPr snapToGrid="0" snapToObjects="1">
      <p:cViewPr varScale="1">
        <p:scale>
          <a:sx n="54" d="100"/>
          <a:sy n="54" d="100"/>
        </p:scale>
        <p:origin x="16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49D66-C7BC-E54B-97C3-1EA4C1D1F4C9}" type="doc">
      <dgm:prSet loTypeId="urn:microsoft.com/office/officeart/2005/8/layout/process1" loCatId="" qsTypeId="urn:microsoft.com/office/officeart/2005/8/quickstyle/simple1#5" qsCatId="simple" csTypeId="urn:microsoft.com/office/officeart/2005/8/colors/accent1_3#1" csCatId="accent1" phldr="1"/>
      <dgm:spPr/>
    </dgm:pt>
    <dgm:pt modelId="{2ED5E62A-1B70-BB48-AF6F-E90EAA195823}">
      <dgm:prSet phldrT="[文本]" custT="1"/>
      <dgm:spPr/>
      <dgm:t>
        <a:bodyPr/>
        <a:lstStyle/>
        <a:p>
          <a:r>
            <a:rPr kumimoji="1" lang="en-US" altLang="zh-CN" sz="24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DL</a:t>
          </a:r>
          <a:r>
            <a:rPr kumimoji="1" lang="zh-CN" altLang="en-US" sz="24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算法算力</a:t>
          </a:r>
          <a:endParaRPr kumimoji="1" lang="en-US" altLang="zh-CN" sz="2400" b="1" kern="1200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场景碎片化</a:t>
          </a:r>
          <a:endParaRPr kumimoji="1" lang="en-US" altLang="zh-CN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算法多样化</a:t>
          </a:r>
          <a:endParaRPr kumimoji="1" lang="en-US" altLang="zh-CN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芯片专用化</a:t>
          </a: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DC93EC2-848B-ED44-A60E-F361B0CC8414}" type="parTrans" cxnId="{23667C16-C085-1448-9A94-9576C2EFC541}">
      <dgm:prSet/>
      <dgm:spPr/>
      <dgm:t>
        <a:bodyPr/>
        <a:lstStyle/>
        <a:p>
          <a:endParaRPr lang="zh-CN" altLang="en-US"/>
        </a:p>
      </dgm:t>
    </dgm:pt>
    <dgm:pt modelId="{0042E9E9-1D8A-2741-BD56-6F9184741C8B}" type="sibTrans" cxnId="{23667C16-C085-1448-9A94-9576C2EFC541}">
      <dgm:prSet/>
      <dgm:spPr/>
      <dgm:t>
        <a:bodyPr/>
        <a:lstStyle/>
        <a:p>
          <a:endParaRPr lang="zh-CN" altLang="en-US"/>
        </a:p>
      </dgm:t>
    </dgm:pt>
    <dgm:pt modelId="{791DE4A7-A6AE-AE42-8403-4E57772B1053}">
      <dgm:prSet phldrT="[文本]" custT="1"/>
      <dgm:spPr/>
      <dgm:t>
        <a:bodyPr/>
        <a:lstStyle/>
        <a:p>
          <a:r>
            <a:rPr kumimoji="1" lang="zh-CN" altLang="en-US" sz="2400" b="1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软件编程</a:t>
          </a:r>
          <a:endParaRPr kumimoji="1" lang="en-US" altLang="zh-CN" sz="2400" b="1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优化难</a:t>
          </a:r>
          <a:endParaRPr kumimoji="1" lang="en-US" altLang="zh-CN" sz="18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成本高</a:t>
          </a:r>
          <a:endParaRPr kumimoji="1" lang="en-US" altLang="zh-CN" sz="18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周期长</a:t>
          </a:r>
          <a:endParaRPr lang="zh-CN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D9D3FB5-C3DB-F949-9386-4640B5D11D57}" type="parTrans" cxnId="{EADB5342-EE60-4F41-9731-B60FD8456020}">
      <dgm:prSet/>
      <dgm:spPr/>
      <dgm:t>
        <a:bodyPr/>
        <a:lstStyle/>
        <a:p>
          <a:endParaRPr lang="zh-CN" altLang="en-US"/>
        </a:p>
      </dgm:t>
    </dgm:pt>
    <dgm:pt modelId="{CF7D81EB-36EF-8E42-BA7E-681308995E50}" type="sibTrans" cxnId="{EADB5342-EE60-4F41-9731-B60FD8456020}">
      <dgm:prSet/>
      <dgm:spPr/>
      <dgm:t>
        <a:bodyPr/>
        <a:lstStyle/>
        <a:p>
          <a:endParaRPr lang="zh-CN" altLang="en-US"/>
        </a:p>
      </dgm:t>
    </dgm:pt>
    <dgm:pt modelId="{FF2115FE-4AF4-A34C-96F3-DBBE7BEEF6DA}">
      <dgm:prSet phldrT="[文本]" custT="1"/>
      <dgm:spPr/>
      <dgm:t>
        <a:bodyPr/>
        <a:lstStyle/>
        <a:p>
          <a:r>
            <a:rPr lang="zh-CN" altLang="en-US" sz="23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框架与编译器 </a:t>
          </a:r>
          <a:endParaRPr lang="en-US" altLang="zh-CN" sz="2300" b="1" kern="1200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快速部署</a:t>
          </a:r>
          <a:endParaRPr kumimoji="1" lang="en-US" altLang="zh-CN" sz="1800" b="1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自动优化</a:t>
          </a:r>
          <a:endParaRPr kumimoji="1" lang="en-US" altLang="zh-CN" sz="1800" b="1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敏捷开发</a:t>
          </a:r>
        </a:p>
      </dgm:t>
    </dgm:pt>
    <dgm:pt modelId="{BB230D7F-B6BF-EA4F-ADBB-30CED1860D04}" type="parTrans" cxnId="{2B758130-9F3A-EE4D-988B-2744E3F01648}">
      <dgm:prSet/>
      <dgm:spPr/>
      <dgm:t>
        <a:bodyPr/>
        <a:lstStyle/>
        <a:p>
          <a:endParaRPr lang="zh-CN" altLang="en-US"/>
        </a:p>
      </dgm:t>
    </dgm:pt>
    <dgm:pt modelId="{1C53F1C6-2262-B143-99A1-ECE26B4E6147}" type="sibTrans" cxnId="{2B758130-9F3A-EE4D-988B-2744E3F01648}">
      <dgm:prSet/>
      <dgm:spPr/>
      <dgm:t>
        <a:bodyPr/>
        <a:lstStyle/>
        <a:p>
          <a:endParaRPr lang="zh-CN" altLang="en-US"/>
        </a:p>
      </dgm:t>
    </dgm:pt>
    <dgm:pt modelId="{C02BA850-E16B-6145-8795-0C6E0CC925EC}" type="pres">
      <dgm:prSet presAssocID="{38C49D66-C7BC-E54B-97C3-1EA4C1D1F4C9}" presName="Name0" presStyleCnt="0">
        <dgm:presLayoutVars>
          <dgm:dir/>
          <dgm:resizeHandles val="exact"/>
        </dgm:presLayoutVars>
      </dgm:prSet>
      <dgm:spPr/>
    </dgm:pt>
    <dgm:pt modelId="{D0A6D686-7C8F-FE44-8A5B-ED976D254335}" type="pres">
      <dgm:prSet presAssocID="{2ED5E62A-1B70-BB48-AF6F-E90EAA195823}" presName="node" presStyleLbl="node1" presStyleIdx="0" presStyleCnt="3">
        <dgm:presLayoutVars>
          <dgm:bulletEnabled val="1"/>
        </dgm:presLayoutVars>
      </dgm:prSet>
      <dgm:spPr/>
    </dgm:pt>
    <dgm:pt modelId="{B32A635D-9B2F-3346-99DB-844B1EAA7BD6}" type="pres">
      <dgm:prSet presAssocID="{0042E9E9-1D8A-2741-BD56-6F9184741C8B}" presName="sibTrans" presStyleLbl="sibTrans2D1" presStyleIdx="0" presStyleCnt="2"/>
      <dgm:spPr/>
    </dgm:pt>
    <dgm:pt modelId="{0708E135-3D41-2644-BC5A-3F6DC69B5867}" type="pres">
      <dgm:prSet presAssocID="{0042E9E9-1D8A-2741-BD56-6F9184741C8B}" presName="connectorText" presStyleLbl="sibTrans2D1" presStyleIdx="0" presStyleCnt="2"/>
      <dgm:spPr/>
    </dgm:pt>
    <dgm:pt modelId="{2D95C607-3BBB-9741-96C9-35840EA31BCE}" type="pres">
      <dgm:prSet presAssocID="{791DE4A7-A6AE-AE42-8403-4E57772B1053}" presName="node" presStyleLbl="node1" presStyleIdx="1" presStyleCnt="3">
        <dgm:presLayoutVars>
          <dgm:bulletEnabled val="1"/>
        </dgm:presLayoutVars>
      </dgm:prSet>
      <dgm:spPr/>
    </dgm:pt>
    <dgm:pt modelId="{0E80BEC3-25D6-E74A-B8C0-7746CE0BBE30}" type="pres">
      <dgm:prSet presAssocID="{CF7D81EB-36EF-8E42-BA7E-681308995E50}" presName="sibTrans" presStyleLbl="sibTrans2D1" presStyleIdx="1" presStyleCnt="2"/>
      <dgm:spPr/>
    </dgm:pt>
    <dgm:pt modelId="{75108915-25EB-EF43-9DC8-7D684478D467}" type="pres">
      <dgm:prSet presAssocID="{CF7D81EB-36EF-8E42-BA7E-681308995E50}" presName="connectorText" presStyleLbl="sibTrans2D1" presStyleIdx="1" presStyleCnt="2"/>
      <dgm:spPr/>
    </dgm:pt>
    <dgm:pt modelId="{E645FDB6-770C-3842-BCCD-C40C17074231}" type="pres">
      <dgm:prSet presAssocID="{FF2115FE-4AF4-A34C-96F3-DBBE7BEEF6DA}" presName="node" presStyleLbl="node1" presStyleIdx="2" presStyleCnt="3">
        <dgm:presLayoutVars>
          <dgm:bulletEnabled val="1"/>
        </dgm:presLayoutVars>
      </dgm:prSet>
      <dgm:spPr/>
    </dgm:pt>
  </dgm:ptLst>
  <dgm:cxnLst>
    <dgm:cxn modelId="{23667C16-C085-1448-9A94-9576C2EFC541}" srcId="{38C49D66-C7BC-E54B-97C3-1EA4C1D1F4C9}" destId="{2ED5E62A-1B70-BB48-AF6F-E90EAA195823}" srcOrd="0" destOrd="0" parTransId="{FDC93EC2-848B-ED44-A60E-F361B0CC8414}" sibTransId="{0042E9E9-1D8A-2741-BD56-6F9184741C8B}"/>
    <dgm:cxn modelId="{EECFAB19-0ED4-E043-B862-06E9926F9DE3}" type="presOf" srcId="{0042E9E9-1D8A-2741-BD56-6F9184741C8B}" destId="{B32A635D-9B2F-3346-99DB-844B1EAA7BD6}" srcOrd="0" destOrd="0" presId="urn:microsoft.com/office/officeart/2005/8/layout/process1"/>
    <dgm:cxn modelId="{7BF8C226-E1D9-0C40-8C6B-249275BD2D9D}" type="presOf" srcId="{791DE4A7-A6AE-AE42-8403-4E57772B1053}" destId="{2D95C607-3BBB-9741-96C9-35840EA31BCE}" srcOrd="0" destOrd="0" presId="urn:microsoft.com/office/officeart/2005/8/layout/process1"/>
    <dgm:cxn modelId="{2B758130-9F3A-EE4D-988B-2744E3F01648}" srcId="{38C49D66-C7BC-E54B-97C3-1EA4C1D1F4C9}" destId="{FF2115FE-4AF4-A34C-96F3-DBBE7BEEF6DA}" srcOrd="2" destOrd="0" parTransId="{BB230D7F-B6BF-EA4F-ADBB-30CED1860D04}" sibTransId="{1C53F1C6-2262-B143-99A1-ECE26B4E6147}"/>
    <dgm:cxn modelId="{23300132-552C-3548-A972-2989E876B947}" type="presOf" srcId="{FF2115FE-4AF4-A34C-96F3-DBBE7BEEF6DA}" destId="{E645FDB6-770C-3842-BCCD-C40C17074231}" srcOrd="0" destOrd="0" presId="urn:microsoft.com/office/officeart/2005/8/layout/process1"/>
    <dgm:cxn modelId="{D265675B-2520-1E4F-B6E7-328D753C090B}" type="presOf" srcId="{CF7D81EB-36EF-8E42-BA7E-681308995E50}" destId="{75108915-25EB-EF43-9DC8-7D684478D467}" srcOrd="1" destOrd="0" presId="urn:microsoft.com/office/officeart/2005/8/layout/process1"/>
    <dgm:cxn modelId="{EADB5342-EE60-4F41-9731-B60FD8456020}" srcId="{38C49D66-C7BC-E54B-97C3-1EA4C1D1F4C9}" destId="{791DE4A7-A6AE-AE42-8403-4E57772B1053}" srcOrd="1" destOrd="0" parTransId="{3D9D3FB5-C3DB-F949-9386-4640B5D11D57}" sibTransId="{CF7D81EB-36EF-8E42-BA7E-681308995E50}"/>
    <dgm:cxn modelId="{30F80B54-3DA3-4545-97A0-A7F136A3E5D5}" type="presOf" srcId="{CF7D81EB-36EF-8E42-BA7E-681308995E50}" destId="{0E80BEC3-25D6-E74A-B8C0-7746CE0BBE30}" srcOrd="0" destOrd="0" presId="urn:microsoft.com/office/officeart/2005/8/layout/process1"/>
    <dgm:cxn modelId="{C0EAFA55-BBD9-1847-AE49-CD81A93FCC13}" type="presOf" srcId="{2ED5E62A-1B70-BB48-AF6F-E90EAA195823}" destId="{D0A6D686-7C8F-FE44-8A5B-ED976D254335}" srcOrd="0" destOrd="0" presId="urn:microsoft.com/office/officeart/2005/8/layout/process1"/>
    <dgm:cxn modelId="{798ABEAA-1CB8-6646-BFA1-0E6154291E4D}" type="presOf" srcId="{38C49D66-C7BC-E54B-97C3-1EA4C1D1F4C9}" destId="{C02BA850-E16B-6145-8795-0C6E0CC925EC}" srcOrd="0" destOrd="0" presId="urn:microsoft.com/office/officeart/2005/8/layout/process1"/>
    <dgm:cxn modelId="{261BC9C1-868F-404C-8BAD-4CF811013F4D}" type="presOf" srcId="{0042E9E9-1D8A-2741-BD56-6F9184741C8B}" destId="{0708E135-3D41-2644-BC5A-3F6DC69B5867}" srcOrd="1" destOrd="0" presId="urn:microsoft.com/office/officeart/2005/8/layout/process1"/>
    <dgm:cxn modelId="{E806F970-94EB-5143-BE66-46F9F665A2FC}" type="presParOf" srcId="{C02BA850-E16B-6145-8795-0C6E0CC925EC}" destId="{D0A6D686-7C8F-FE44-8A5B-ED976D254335}" srcOrd="0" destOrd="0" presId="urn:microsoft.com/office/officeart/2005/8/layout/process1"/>
    <dgm:cxn modelId="{2AB749FC-90F2-204E-AF57-F18E993CE8FE}" type="presParOf" srcId="{C02BA850-E16B-6145-8795-0C6E0CC925EC}" destId="{B32A635D-9B2F-3346-99DB-844B1EAA7BD6}" srcOrd="1" destOrd="0" presId="urn:microsoft.com/office/officeart/2005/8/layout/process1"/>
    <dgm:cxn modelId="{52E20D6B-5C49-7144-8EB2-73E17E564FB1}" type="presParOf" srcId="{B32A635D-9B2F-3346-99DB-844B1EAA7BD6}" destId="{0708E135-3D41-2644-BC5A-3F6DC69B5867}" srcOrd="0" destOrd="0" presId="urn:microsoft.com/office/officeart/2005/8/layout/process1"/>
    <dgm:cxn modelId="{373D58F5-A3E2-3C45-A0C7-2F650FA5BA40}" type="presParOf" srcId="{C02BA850-E16B-6145-8795-0C6E0CC925EC}" destId="{2D95C607-3BBB-9741-96C9-35840EA31BCE}" srcOrd="2" destOrd="0" presId="urn:microsoft.com/office/officeart/2005/8/layout/process1"/>
    <dgm:cxn modelId="{545960BE-B6AA-4449-8A59-9DC4EBDC7630}" type="presParOf" srcId="{C02BA850-E16B-6145-8795-0C6E0CC925EC}" destId="{0E80BEC3-25D6-E74A-B8C0-7746CE0BBE30}" srcOrd="3" destOrd="0" presId="urn:microsoft.com/office/officeart/2005/8/layout/process1"/>
    <dgm:cxn modelId="{5A607461-D8B9-5543-A011-A68BAD7C7304}" type="presParOf" srcId="{0E80BEC3-25D6-E74A-B8C0-7746CE0BBE30}" destId="{75108915-25EB-EF43-9DC8-7D684478D467}" srcOrd="0" destOrd="0" presId="urn:microsoft.com/office/officeart/2005/8/layout/process1"/>
    <dgm:cxn modelId="{1C05D016-EF01-EF43-864E-510C025E9373}" type="presParOf" srcId="{C02BA850-E16B-6145-8795-0C6E0CC925EC}" destId="{E645FDB6-770C-3842-BCCD-C40C170742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55916E-F62C-BA4E-AA52-9CD4585730E4}" type="doc">
      <dgm:prSet loTypeId="urn:microsoft.com/office/officeart/2005/8/layout/gear1" loCatId="" qsTypeId="urn:microsoft.com/office/officeart/2005/8/quickstyle/simple1" qsCatId="simple" csTypeId="urn:microsoft.com/office/officeart/2005/8/colors/colorful5" csCatId="colorful" phldr="1"/>
      <dgm:spPr/>
    </dgm:pt>
    <dgm:pt modelId="{746596E2-8B96-DB4F-BDEA-9BFA68CE6B11}">
      <dgm:prSet phldrT="[文本]" custT="1"/>
      <dgm:spPr/>
      <dgm:t>
        <a:bodyPr/>
        <a:lstStyle/>
        <a:p>
          <a:r>
            <a: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rPr>
            <a:t>如何适应算法与芯片设计方法革新？</a:t>
          </a:r>
          <a:endParaRPr lang="zh-CN" altLang="en-US" sz="2000" dirty="0"/>
        </a:p>
      </dgm:t>
    </dgm:pt>
    <dgm:pt modelId="{77EEA16F-BF14-0649-921D-581ED692EDA7}" type="parTrans" cxnId="{B6F0E6E7-91DC-484D-8668-1B0F11EE8EB8}">
      <dgm:prSet/>
      <dgm:spPr/>
      <dgm:t>
        <a:bodyPr/>
        <a:lstStyle/>
        <a:p>
          <a:endParaRPr lang="zh-CN" altLang="en-US"/>
        </a:p>
      </dgm:t>
    </dgm:pt>
    <dgm:pt modelId="{8F9E9367-24D8-3A4A-9C7E-AB6CA3AB88CE}" type="sibTrans" cxnId="{B6F0E6E7-91DC-484D-8668-1B0F11EE8EB8}">
      <dgm:prSet/>
      <dgm:spPr/>
      <dgm:t>
        <a:bodyPr/>
        <a:lstStyle/>
        <a:p>
          <a:endParaRPr lang="zh-CN" altLang="en-US"/>
        </a:p>
      </dgm:t>
    </dgm:pt>
    <dgm:pt modelId="{8696210D-6514-144E-8AEE-8E16E01D203A}">
      <dgm:prSet phldrT="[文本]" custT="1"/>
      <dgm:spPr/>
      <dgm:t>
        <a:bodyPr/>
        <a:lstStyle/>
        <a:p>
          <a:r>
            <a:rPr lang="zh-CN" altLang="en-US" sz="1800">
              <a:latin typeface="Microsoft YaHei" panose="020B0503020204020204" pitchFamily="34" charset="-122"/>
              <a:ea typeface="Microsoft YaHei" panose="020B0503020204020204" pitchFamily="34" charset="-122"/>
            </a:rPr>
            <a:t>如何构建软硬件生态？</a:t>
          </a:r>
          <a:endParaRPr lang="zh-CN" altLang="en-US" sz="1800" dirty="0"/>
        </a:p>
      </dgm:t>
    </dgm:pt>
    <dgm:pt modelId="{79667E69-C501-0749-AB3B-3EFC9E19174B}" type="parTrans" cxnId="{2B5987DA-D606-6041-B0AB-535D327C93E8}">
      <dgm:prSet/>
      <dgm:spPr/>
      <dgm:t>
        <a:bodyPr/>
        <a:lstStyle/>
        <a:p>
          <a:endParaRPr lang="zh-CN" altLang="en-US"/>
        </a:p>
      </dgm:t>
    </dgm:pt>
    <dgm:pt modelId="{60A7DABD-E7DA-C94B-94F9-4581083A0FE5}" type="sibTrans" cxnId="{2B5987DA-D606-6041-B0AB-535D327C93E8}">
      <dgm:prSet/>
      <dgm:spPr/>
      <dgm:t>
        <a:bodyPr/>
        <a:lstStyle/>
        <a:p>
          <a:endParaRPr lang="zh-CN" altLang="en-US"/>
        </a:p>
      </dgm:t>
    </dgm:pt>
    <dgm:pt modelId="{C3918385-9EF9-A54D-83E8-84A7908112DC}">
      <dgm:prSet phldrT="[文本]" custT="1"/>
      <dgm:spPr/>
      <dgm:t>
        <a:bodyPr/>
        <a:lstStyle/>
        <a:p>
          <a:r>
            <a: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rPr>
            <a:t>如何跨层协同？</a:t>
          </a:r>
          <a:endParaRPr lang="zh-CN" altLang="en-US" sz="2000" dirty="0"/>
        </a:p>
      </dgm:t>
    </dgm:pt>
    <dgm:pt modelId="{BAB386CE-F19C-374D-9F3E-C4706DE97121}" type="parTrans" cxnId="{D4CB4AA8-F6BD-D648-9739-2DF38F73C2F0}">
      <dgm:prSet/>
      <dgm:spPr/>
      <dgm:t>
        <a:bodyPr/>
        <a:lstStyle/>
        <a:p>
          <a:endParaRPr lang="zh-CN" altLang="en-US"/>
        </a:p>
      </dgm:t>
    </dgm:pt>
    <dgm:pt modelId="{CAC6DE3C-4C15-0143-B6BD-F706A9019960}" type="sibTrans" cxnId="{D4CB4AA8-F6BD-D648-9739-2DF38F73C2F0}">
      <dgm:prSet/>
      <dgm:spPr/>
      <dgm:t>
        <a:bodyPr/>
        <a:lstStyle/>
        <a:p>
          <a:endParaRPr lang="zh-CN" altLang="en-US"/>
        </a:p>
      </dgm:t>
    </dgm:pt>
    <dgm:pt modelId="{5C31297A-7AC1-6345-A39D-0B6DE365D680}" type="pres">
      <dgm:prSet presAssocID="{5455916E-F62C-BA4E-AA52-9CD4585730E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516E819-DC12-354F-B061-D6C8BA45881A}" type="pres">
      <dgm:prSet presAssocID="{746596E2-8B96-DB4F-BDEA-9BFA68CE6B11}" presName="gear1" presStyleLbl="node1" presStyleIdx="0" presStyleCnt="3">
        <dgm:presLayoutVars>
          <dgm:chMax val="1"/>
          <dgm:bulletEnabled val="1"/>
        </dgm:presLayoutVars>
      </dgm:prSet>
      <dgm:spPr/>
    </dgm:pt>
    <dgm:pt modelId="{2A79006D-75F9-3E4D-8FC3-A2485781D85F}" type="pres">
      <dgm:prSet presAssocID="{746596E2-8B96-DB4F-BDEA-9BFA68CE6B11}" presName="gear1srcNode" presStyleLbl="node1" presStyleIdx="0" presStyleCnt="3"/>
      <dgm:spPr/>
    </dgm:pt>
    <dgm:pt modelId="{D808E918-B798-144E-935F-68B19740DE56}" type="pres">
      <dgm:prSet presAssocID="{746596E2-8B96-DB4F-BDEA-9BFA68CE6B11}" presName="gear1dstNode" presStyleLbl="node1" presStyleIdx="0" presStyleCnt="3"/>
      <dgm:spPr/>
    </dgm:pt>
    <dgm:pt modelId="{F7E39366-92AB-7F46-AE4E-63B0A2598D76}" type="pres">
      <dgm:prSet presAssocID="{8696210D-6514-144E-8AEE-8E16E01D203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411BDEF-D74E-A94A-A770-986E6B75CC2A}" type="pres">
      <dgm:prSet presAssocID="{8696210D-6514-144E-8AEE-8E16E01D203A}" presName="gear2srcNode" presStyleLbl="node1" presStyleIdx="1" presStyleCnt="3"/>
      <dgm:spPr/>
    </dgm:pt>
    <dgm:pt modelId="{D27BE3C4-7C33-FD41-880F-C7DF5CF14FD5}" type="pres">
      <dgm:prSet presAssocID="{8696210D-6514-144E-8AEE-8E16E01D203A}" presName="gear2dstNode" presStyleLbl="node1" presStyleIdx="1" presStyleCnt="3"/>
      <dgm:spPr/>
    </dgm:pt>
    <dgm:pt modelId="{110EA38A-C589-D648-88CD-5A0E57D83B98}" type="pres">
      <dgm:prSet presAssocID="{C3918385-9EF9-A54D-83E8-84A7908112DC}" presName="gear3" presStyleLbl="node1" presStyleIdx="2" presStyleCnt="3"/>
      <dgm:spPr/>
    </dgm:pt>
    <dgm:pt modelId="{F630EA92-060F-2140-8E87-A7123037F14A}" type="pres">
      <dgm:prSet presAssocID="{C3918385-9EF9-A54D-83E8-84A7908112D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FC92981-4492-C241-9188-379FD223E343}" type="pres">
      <dgm:prSet presAssocID="{C3918385-9EF9-A54D-83E8-84A7908112DC}" presName="gear3srcNode" presStyleLbl="node1" presStyleIdx="2" presStyleCnt="3"/>
      <dgm:spPr/>
    </dgm:pt>
    <dgm:pt modelId="{525241F4-7047-4D4E-A6E4-F4BDB2E52567}" type="pres">
      <dgm:prSet presAssocID="{C3918385-9EF9-A54D-83E8-84A7908112DC}" presName="gear3dstNode" presStyleLbl="node1" presStyleIdx="2" presStyleCnt="3"/>
      <dgm:spPr/>
    </dgm:pt>
    <dgm:pt modelId="{760B58DD-06A5-7541-8095-9A75BAAAAF52}" type="pres">
      <dgm:prSet presAssocID="{8F9E9367-24D8-3A4A-9C7E-AB6CA3AB88CE}" presName="connector1" presStyleLbl="sibTrans2D1" presStyleIdx="0" presStyleCnt="3"/>
      <dgm:spPr/>
    </dgm:pt>
    <dgm:pt modelId="{E652FC0A-E9A7-5648-8A35-D861F37FD1D6}" type="pres">
      <dgm:prSet presAssocID="{60A7DABD-E7DA-C94B-94F9-4581083A0FE5}" presName="connector2" presStyleLbl="sibTrans2D1" presStyleIdx="1" presStyleCnt="3"/>
      <dgm:spPr/>
    </dgm:pt>
    <dgm:pt modelId="{EDD0FF2A-2492-AD4E-A232-55974219D32D}" type="pres">
      <dgm:prSet presAssocID="{CAC6DE3C-4C15-0143-B6BD-F706A9019960}" presName="connector3" presStyleLbl="sibTrans2D1" presStyleIdx="2" presStyleCnt="3"/>
      <dgm:spPr/>
    </dgm:pt>
  </dgm:ptLst>
  <dgm:cxnLst>
    <dgm:cxn modelId="{DC4FBB1B-1A87-7A4E-8509-BA66F73B7017}" type="presOf" srcId="{60A7DABD-E7DA-C94B-94F9-4581083A0FE5}" destId="{E652FC0A-E9A7-5648-8A35-D861F37FD1D6}" srcOrd="0" destOrd="0" presId="urn:microsoft.com/office/officeart/2005/8/layout/gear1"/>
    <dgm:cxn modelId="{D62DF620-548D-7240-A48C-0B675E547D36}" type="presOf" srcId="{8696210D-6514-144E-8AEE-8E16E01D203A}" destId="{7411BDEF-D74E-A94A-A770-986E6B75CC2A}" srcOrd="1" destOrd="0" presId="urn:microsoft.com/office/officeart/2005/8/layout/gear1"/>
    <dgm:cxn modelId="{AAA4C323-848F-614D-AE5A-BF381FB6FC35}" type="presOf" srcId="{5455916E-F62C-BA4E-AA52-9CD4585730E4}" destId="{5C31297A-7AC1-6345-A39D-0B6DE365D680}" srcOrd="0" destOrd="0" presId="urn:microsoft.com/office/officeart/2005/8/layout/gear1"/>
    <dgm:cxn modelId="{75326F41-18F2-2C46-98B3-F562077491AD}" type="presOf" srcId="{8696210D-6514-144E-8AEE-8E16E01D203A}" destId="{D27BE3C4-7C33-FD41-880F-C7DF5CF14FD5}" srcOrd="2" destOrd="0" presId="urn:microsoft.com/office/officeart/2005/8/layout/gear1"/>
    <dgm:cxn modelId="{3EA2608B-3C0D-C145-8C9F-401FC1763BA3}" type="presOf" srcId="{746596E2-8B96-DB4F-BDEA-9BFA68CE6B11}" destId="{D808E918-B798-144E-935F-68B19740DE56}" srcOrd="2" destOrd="0" presId="urn:microsoft.com/office/officeart/2005/8/layout/gear1"/>
    <dgm:cxn modelId="{4BAA8593-474A-AC4E-91E3-11EEC3B94FD8}" type="presOf" srcId="{746596E2-8B96-DB4F-BDEA-9BFA68CE6B11}" destId="{2A79006D-75F9-3E4D-8FC3-A2485781D85F}" srcOrd="1" destOrd="0" presId="urn:microsoft.com/office/officeart/2005/8/layout/gear1"/>
    <dgm:cxn modelId="{6B5545A1-154E-2D4E-8DDC-5AC20260B53F}" type="presOf" srcId="{746596E2-8B96-DB4F-BDEA-9BFA68CE6B11}" destId="{B516E819-DC12-354F-B061-D6C8BA45881A}" srcOrd="0" destOrd="0" presId="urn:microsoft.com/office/officeart/2005/8/layout/gear1"/>
    <dgm:cxn modelId="{D4CB4AA8-F6BD-D648-9739-2DF38F73C2F0}" srcId="{5455916E-F62C-BA4E-AA52-9CD4585730E4}" destId="{C3918385-9EF9-A54D-83E8-84A7908112DC}" srcOrd="2" destOrd="0" parTransId="{BAB386CE-F19C-374D-9F3E-C4706DE97121}" sibTransId="{CAC6DE3C-4C15-0143-B6BD-F706A9019960}"/>
    <dgm:cxn modelId="{C3D4EBB2-C754-1142-B384-4AF3EF0D068C}" type="presOf" srcId="{8696210D-6514-144E-8AEE-8E16E01D203A}" destId="{F7E39366-92AB-7F46-AE4E-63B0A2598D76}" srcOrd="0" destOrd="0" presId="urn:microsoft.com/office/officeart/2005/8/layout/gear1"/>
    <dgm:cxn modelId="{2F095BB7-B13A-D24B-8D7A-A3D0BBB3942F}" type="presOf" srcId="{C3918385-9EF9-A54D-83E8-84A7908112DC}" destId="{525241F4-7047-4D4E-A6E4-F4BDB2E52567}" srcOrd="3" destOrd="0" presId="urn:microsoft.com/office/officeart/2005/8/layout/gear1"/>
    <dgm:cxn modelId="{7D8C4BC1-0708-C94B-A8D0-D30C9C18E65B}" type="presOf" srcId="{CAC6DE3C-4C15-0143-B6BD-F706A9019960}" destId="{EDD0FF2A-2492-AD4E-A232-55974219D32D}" srcOrd="0" destOrd="0" presId="urn:microsoft.com/office/officeart/2005/8/layout/gear1"/>
    <dgm:cxn modelId="{6447CFC2-E1A7-6F41-ACF7-CEC78AF00BB3}" type="presOf" srcId="{8F9E9367-24D8-3A4A-9C7E-AB6CA3AB88CE}" destId="{760B58DD-06A5-7541-8095-9A75BAAAAF52}" srcOrd="0" destOrd="0" presId="urn:microsoft.com/office/officeart/2005/8/layout/gear1"/>
    <dgm:cxn modelId="{5045F5C5-3839-4146-81DF-AA67AB1407C7}" type="presOf" srcId="{C3918385-9EF9-A54D-83E8-84A7908112DC}" destId="{110EA38A-C589-D648-88CD-5A0E57D83B98}" srcOrd="0" destOrd="0" presId="urn:microsoft.com/office/officeart/2005/8/layout/gear1"/>
    <dgm:cxn modelId="{82FE6AD0-6A63-6844-B29C-375872375D67}" type="presOf" srcId="{C3918385-9EF9-A54D-83E8-84A7908112DC}" destId="{F630EA92-060F-2140-8E87-A7123037F14A}" srcOrd="1" destOrd="0" presId="urn:microsoft.com/office/officeart/2005/8/layout/gear1"/>
    <dgm:cxn modelId="{2B5987DA-D606-6041-B0AB-535D327C93E8}" srcId="{5455916E-F62C-BA4E-AA52-9CD4585730E4}" destId="{8696210D-6514-144E-8AEE-8E16E01D203A}" srcOrd="1" destOrd="0" parTransId="{79667E69-C501-0749-AB3B-3EFC9E19174B}" sibTransId="{60A7DABD-E7DA-C94B-94F9-4581083A0FE5}"/>
    <dgm:cxn modelId="{B6F0E6E7-91DC-484D-8668-1B0F11EE8EB8}" srcId="{5455916E-F62C-BA4E-AA52-9CD4585730E4}" destId="{746596E2-8B96-DB4F-BDEA-9BFA68CE6B11}" srcOrd="0" destOrd="0" parTransId="{77EEA16F-BF14-0649-921D-581ED692EDA7}" sibTransId="{8F9E9367-24D8-3A4A-9C7E-AB6CA3AB88CE}"/>
    <dgm:cxn modelId="{6B9211FA-5754-444F-BFD0-9D72EDFA52B4}" type="presOf" srcId="{C3918385-9EF9-A54D-83E8-84A7908112DC}" destId="{3FC92981-4492-C241-9188-379FD223E343}" srcOrd="2" destOrd="0" presId="urn:microsoft.com/office/officeart/2005/8/layout/gear1"/>
    <dgm:cxn modelId="{7EC423A2-0E18-5E4C-839C-AAE1750B284D}" type="presParOf" srcId="{5C31297A-7AC1-6345-A39D-0B6DE365D680}" destId="{B516E819-DC12-354F-B061-D6C8BA45881A}" srcOrd="0" destOrd="0" presId="urn:microsoft.com/office/officeart/2005/8/layout/gear1"/>
    <dgm:cxn modelId="{B4C790BA-BFB4-AD47-B28E-0AC63400B92D}" type="presParOf" srcId="{5C31297A-7AC1-6345-A39D-0B6DE365D680}" destId="{2A79006D-75F9-3E4D-8FC3-A2485781D85F}" srcOrd="1" destOrd="0" presId="urn:microsoft.com/office/officeart/2005/8/layout/gear1"/>
    <dgm:cxn modelId="{36642871-4CDE-5A49-93B1-C4C0E27C17FD}" type="presParOf" srcId="{5C31297A-7AC1-6345-A39D-0B6DE365D680}" destId="{D808E918-B798-144E-935F-68B19740DE56}" srcOrd="2" destOrd="0" presId="urn:microsoft.com/office/officeart/2005/8/layout/gear1"/>
    <dgm:cxn modelId="{270FDCA3-324F-034F-8D91-636183EEEBCD}" type="presParOf" srcId="{5C31297A-7AC1-6345-A39D-0B6DE365D680}" destId="{F7E39366-92AB-7F46-AE4E-63B0A2598D76}" srcOrd="3" destOrd="0" presId="urn:microsoft.com/office/officeart/2005/8/layout/gear1"/>
    <dgm:cxn modelId="{ED67D7D9-1242-214F-B5AF-ECB8C17C663E}" type="presParOf" srcId="{5C31297A-7AC1-6345-A39D-0B6DE365D680}" destId="{7411BDEF-D74E-A94A-A770-986E6B75CC2A}" srcOrd="4" destOrd="0" presId="urn:microsoft.com/office/officeart/2005/8/layout/gear1"/>
    <dgm:cxn modelId="{7222849D-B470-8840-9B15-09B6A206A3C3}" type="presParOf" srcId="{5C31297A-7AC1-6345-A39D-0B6DE365D680}" destId="{D27BE3C4-7C33-FD41-880F-C7DF5CF14FD5}" srcOrd="5" destOrd="0" presId="urn:microsoft.com/office/officeart/2005/8/layout/gear1"/>
    <dgm:cxn modelId="{5B447A06-9FF0-E74C-9B53-7FE979EE239E}" type="presParOf" srcId="{5C31297A-7AC1-6345-A39D-0B6DE365D680}" destId="{110EA38A-C589-D648-88CD-5A0E57D83B98}" srcOrd="6" destOrd="0" presId="urn:microsoft.com/office/officeart/2005/8/layout/gear1"/>
    <dgm:cxn modelId="{FAFDB6CD-5170-8F4A-BD51-ACCE9246755B}" type="presParOf" srcId="{5C31297A-7AC1-6345-A39D-0B6DE365D680}" destId="{F630EA92-060F-2140-8E87-A7123037F14A}" srcOrd="7" destOrd="0" presId="urn:microsoft.com/office/officeart/2005/8/layout/gear1"/>
    <dgm:cxn modelId="{2EC3D589-006F-3942-BD11-031183BAE24D}" type="presParOf" srcId="{5C31297A-7AC1-6345-A39D-0B6DE365D680}" destId="{3FC92981-4492-C241-9188-379FD223E343}" srcOrd="8" destOrd="0" presId="urn:microsoft.com/office/officeart/2005/8/layout/gear1"/>
    <dgm:cxn modelId="{A9274EC2-238C-8044-8D3A-9F2933BDAA98}" type="presParOf" srcId="{5C31297A-7AC1-6345-A39D-0B6DE365D680}" destId="{525241F4-7047-4D4E-A6E4-F4BDB2E52567}" srcOrd="9" destOrd="0" presId="urn:microsoft.com/office/officeart/2005/8/layout/gear1"/>
    <dgm:cxn modelId="{E06BDD31-7EE5-5E4F-B47B-1AC992B857F7}" type="presParOf" srcId="{5C31297A-7AC1-6345-A39D-0B6DE365D680}" destId="{760B58DD-06A5-7541-8095-9A75BAAAAF52}" srcOrd="10" destOrd="0" presId="urn:microsoft.com/office/officeart/2005/8/layout/gear1"/>
    <dgm:cxn modelId="{DB4FCA0B-740A-BF45-937D-6214A5D7A213}" type="presParOf" srcId="{5C31297A-7AC1-6345-A39D-0B6DE365D680}" destId="{E652FC0A-E9A7-5648-8A35-D861F37FD1D6}" srcOrd="11" destOrd="0" presId="urn:microsoft.com/office/officeart/2005/8/layout/gear1"/>
    <dgm:cxn modelId="{EC0DBC2E-F484-2843-A335-AF543088FB71}" type="presParOf" srcId="{5C31297A-7AC1-6345-A39D-0B6DE365D680}" destId="{EDD0FF2A-2492-AD4E-A232-55974219D32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73AADD-369F-264E-8CBD-9578A88BDB5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C3E3C185-E514-0D4C-95C4-407794107792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系统</a:t>
          </a:r>
        </a:p>
      </dgm:t>
    </dgm:pt>
    <dgm:pt modelId="{44707BFC-8B20-8E43-A4E6-32778C61D389}" type="parTrans" cxnId="{129E9095-8C84-064F-9599-FDD2629DCA5E}">
      <dgm:prSet/>
      <dgm:spPr/>
      <dgm:t>
        <a:bodyPr/>
        <a:lstStyle/>
        <a:p>
          <a:endParaRPr lang="zh-CN" altLang="en-US"/>
        </a:p>
      </dgm:t>
    </dgm:pt>
    <dgm:pt modelId="{7185E72E-F416-4944-9F3A-B05BFE1C7605}" type="sibTrans" cxnId="{129E9095-8C84-064F-9599-FDD2629DCA5E}">
      <dgm:prSet/>
      <dgm:spPr/>
      <dgm:t>
        <a:bodyPr/>
        <a:lstStyle/>
        <a:p>
          <a:endParaRPr lang="zh-CN" altLang="en-US"/>
        </a:p>
      </dgm:t>
    </dgm:pt>
    <dgm:pt modelId="{440B7A1F-B369-0045-80E7-D18B6593AC45}">
      <dgm:prSet phldrT="[文本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zh-CN" altLang="en-US">
              <a:latin typeface="Microsoft YaHei" panose="020B0503020204020204" pitchFamily="34" charset="-122"/>
              <a:ea typeface="Microsoft YaHei" panose="020B0503020204020204" pitchFamily="34" charset="-122"/>
            </a:rPr>
            <a:t>算法</a:t>
          </a:r>
          <a:endParaRPr lang="zh-CN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3CFCA17-7660-D847-B91B-C4C56FB82766}" type="parTrans" cxnId="{D7764212-112C-3C4E-AAD7-9F319F427A72}">
      <dgm:prSet/>
      <dgm:spPr/>
      <dgm:t>
        <a:bodyPr/>
        <a:lstStyle/>
        <a:p>
          <a:endParaRPr lang="zh-CN" altLang="en-US"/>
        </a:p>
      </dgm:t>
    </dgm:pt>
    <dgm:pt modelId="{7C6194C0-A1E2-DE40-BAAC-31CB2B1F313B}" type="sibTrans" cxnId="{D7764212-112C-3C4E-AAD7-9F319F427A72}">
      <dgm:prSet/>
      <dgm:spPr/>
      <dgm:t>
        <a:bodyPr/>
        <a:lstStyle/>
        <a:p>
          <a:endParaRPr lang="zh-CN" altLang="en-US"/>
        </a:p>
      </dgm:t>
    </dgm:pt>
    <dgm:pt modelId="{A144A885-E56A-494C-B7E9-91A5A1FC0790}">
      <dgm:prSet phldrT="[文本]"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</a:t>
          </a:r>
        </a:p>
      </dgm:t>
    </dgm:pt>
    <dgm:pt modelId="{556BA751-A661-784E-90F3-BA06C66D6812}" type="parTrans" cxnId="{2CE75628-D799-A940-B5B8-AF996F7C3767}">
      <dgm:prSet/>
      <dgm:spPr/>
      <dgm:t>
        <a:bodyPr/>
        <a:lstStyle/>
        <a:p>
          <a:endParaRPr lang="zh-CN" altLang="en-US"/>
        </a:p>
      </dgm:t>
    </dgm:pt>
    <dgm:pt modelId="{96C6DD47-B6E1-1341-B4F4-352A9B4D3376}" type="sibTrans" cxnId="{2CE75628-D799-A940-B5B8-AF996F7C3767}">
      <dgm:prSet/>
      <dgm:spPr/>
      <dgm:t>
        <a:bodyPr/>
        <a:lstStyle/>
        <a:p>
          <a:endParaRPr lang="zh-CN" altLang="en-US"/>
        </a:p>
      </dgm:t>
    </dgm:pt>
    <dgm:pt modelId="{7E2B4C19-BA4D-9947-ABBD-BBA549B27707}" type="pres">
      <dgm:prSet presAssocID="{7A73AADD-369F-264E-8CBD-9578A88BDB5F}" presName="compositeShape" presStyleCnt="0">
        <dgm:presLayoutVars>
          <dgm:chMax val="7"/>
          <dgm:dir/>
          <dgm:resizeHandles val="exact"/>
        </dgm:presLayoutVars>
      </dgm:prSet>
      <dgm:spPr/>
    </dgm:pt>
    <dgm:pt modelId="{AFAE187A-6D82-BF4F-B052-D10F85E229AE}" type="pres">
      <dgm:prSet presAssocID="{C3E3C185-E514-0D4C-95C4-407794107792}" presName="circ1" presStyleLbl="vennNode1" presStyleIdx="0" presStyleCnt="3"/>
      <dgm:spPr/>
    </dgm:pt>
    <dgm:pt modelId="{67A7286D-EC81-704E-B033-63A4243924D4}" type="pres">
      <dgm:prSet presAssocID="{C3E3C185-E514-0D4C-95C4-40779410779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053163-5160-D24A-80CB-581873E42D8A}" type="pres">
      <dgm:prSet presAssocID="{440B7A1F-B369-0045-80E7-D18B6593AC45}" presName="circ2" presStyleLbl="vennNode1" presStyleIdx="1" presStyleCnt="3"/>
      <dgm:spPr/>
    </dgm:pt>
    <dgm:pt modelId="{A9752207-9344-1946-885A-1C74EA9E7257}" type="pres">
      <dgm:prSet presAssocID="{440B7A1F-B369-0045-80E7-D18B6593AC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68EDFDC-696C-8A4C-9470-029AFB33C795}" type="pres">
      <dgm:prSet presAssocID="{A144A885-E56A-494C-B7E9-91A5A1FC0790}" presName="circ3" presStyleLbl="vennNode1" presStyleIdx="2" presStyleCnt="3"/>
      <dgm:spPr/>
    </dgm:pt>
    <dgm:pt modelId="{B9C1E853-E0D1-034E-9AB1-1473006F81A5}" type="pres">
      <dgm:prSet presAssocID="{A144A885-E56A-494C-B7E9-91A5A1FC079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7764212-112C-3C4E-AAD7-9F319F427A72}" srcId="{7A73AADD-369F-264E-8CBD-9578A88BDB5F}" destId="{440B7A1F-B369-0045-80E7-D18B6593AC45}" srcOrd="1" destOrd="0" parTransId="{F3CFCA17-7660-D847-B91B-C4C56FB82766}" sibTransId="{7C6194C0-A1E2-DE40-BAAC-31CB2B1F313B}"/>
    <dgm:cxn modelId="{2CE75628-D799-A940-B5B8-AF996F7C3767}" srcId="{7A73AADD-369F-264E-8CBD-9578A88BDB5F}" destId="{A144A885-E56A-494C-B7E9-91A5A1FC0790}" srcOrd="2" destOrd="0" parTransId="{556BA751-A661-784E-90F3-BA06C66D6812}" sibTransId="{96C6DD47-B6E1-1341-B4F4-352A9B4D3376}"/>
    <dgm:cxn modelId="{1E8EE633-4330-C448-ABDA-C2CB0C11DC2A}" type="presOf" srcId="{C3E3C185-E514-0D4C-95C4-407794107792}" destId="{67A7286D-EC81-704E-B033-63A4243924D4}" srcOrd="1" destOrd="0" presId="urn:microsoft.com/office/officeart/2005/8/layout/venn1"/>
    <dgm:cxn modelId="{505BFB43-50A8-C64E-B0E9-A18ADCFC35AB}" type="presOf" srcId="{A144A885-E56A-494C-B7E9-91A5A1FC0790}" destId="{968EDFDC-696C-8A4C-9470-029AFB33C795}" srcOrd="0" destOrd="0" presId="urn:microsoft.com/office/officeart/2005/8/layout/venn1"/>
    <dgm:cxn modelId="{F25CE44B-527C-394C-9520-DC6B11681A1E}" type="presOf" srcId="{C3E3C185-E514-0D4C-95C4-407794107792}" destId="{AFAE187A-6D82-BF4F-B052-D10F85E229AE}" srcOrd="0" destOrd="0" presId="urn:microsoft.com/office/officeart/2005/8/layout/venn1"/>
    <dgm:cxn modelId="{35AB2178-5E38-3545-A7CD-51A45FF49024}" type="presOf" srcId="{440B7A1F-B369-0045-80E7-D18B6593AC45}" destId="{A9752207-9344-1946-885A-1C74EA9E7257}" srcOrd="1" destOrd="0" presId="urn:microsoft.com/office/officeart/2005/8/layout/venn1"/>
    <dgm:cxn modelId="{54D92185-F383-BA47-9099-8768BCA1B068}" type="presOf" srcId="{440B7A1F-B369-0045-80E7-D18B6593AC45}" destId="{5D053163-5160-D24A-80CB-581873E42D8A}" srcOrd="0" destOrd="0" presId="urn:microsoft.com/office/officeart/2005/8/layout/venn1"/>
    <dgm:cxn modelId="{129E9095-8C84-064F-9599-FDD2629DCA5E}" srcId="{7A73AADD-369F-264E-8CBD-9578A88BDB5F}" destId="{C3E3C185-E514-0D4C-95C4-407794107792}" srcOrd="0" destOrd="0" parTransId="{44707BFC-8B20-8E43-A4E6-32778C61D389}" sibTransId="{7185E72E-F416-4944-9F3A-B05BFE1C7605}"/>
    <dgm:cxn modelId="{5F7BC1B6-A903-424F-9BA1-A43584CFC98A}" type="presOf" srcId="{7A73AADD-369F-264E-8CBD-9578A88BDB5F}" destId="{7E2B4C19-BA4D-9947-ABBD-BBA549B27707}" srcOrd="0" destOrd="0" presId="urn:microsoft.com/office/officeart/2005/8/layout/venn1"/>
    <dgm:cxn modelId="{27554FC6-8400-2B42-8A58-E941019AB990}" type="presOf" srcId="{A144A885-E56A-494C-B7E9-91A5A1FC0790}" destId="{B9C1E853-E0D1-034E-9AB1-1473006F81A5}" srcOrd="1" destOrd="0" presId="urn:microsoft.com/office/officeart/2005/8/layout/venn1"/>
    <dgm:cxn modelId="{1A69C062-1107-C345-AB0C-67A426B7D7D6}" type="presParOf" srcId="{7E2B4C19-BA4D-9947-ABBD-BBA549B27707}" destId="{AFAE187A-6D82-BF4F-B052-D10F85E229AE}" srcOrd="0" destOrd="0" presId="urn:microsoft.com/office/officeart/2005/8/layout/venn1"/>
    <dgm:cxn modelId="{227DF963-310C-5A40-8280-93887FD46771}" type="presParOf" srcId="{7E2B4C19-BA4D-9947-ABBD-BBA549B27707}" destId="{67A7286D-EC81-704E-B033-63A4243924D4}" srcOrd="1" destOrd="0" presId="urn:microsoft.com/office/officeart/2005/8/layout/venn1"/>
    <dgm:cxn modelId="{668FD073-62F7-264D-89E2-A75745D0F831}" type="presParOf" srcId="{7E2B4C19-BA4D-9947-ABBD-BBA549B27707}" destId="{5D053163-5160-D24A-80CB-581873E42D8A}" srcOrd="2" destOrd="0" presId="urn:microsoft.com/office/officeart/2005/8/layout/venn1"/>
    <dgm:cxn modelId="{0605F7D7-DB68-8346-A95A-047771CDEB25}" type="presParOf" srcId="{7E2B4C19-BA4D-9947-ABBD-BBA549B27707}" destId="{A9752207-9344-1946-885A-1C74EA9E7257}" srcOrd="3" destOrd="0" presId="urn:microsoft.com/office/officeart/2005/8/layout/venn1"/>
    <dgm:cxn modelId="{F17E3F71-6597-704F-A139-8A08973CC050}" type="presParOf" srcId="{7E2B4C19-BA4D-9947-ABBD-BBA549B27707}" destId="{968EDFDC-696C-8A4C-9470-029AFB33C795}" srcOrd="4" destOrd="0" presId="urn:microsoft.com/office/officeart/2005/8/layout/venn1"/>
    <dgm:cxn modelId="{A9581743-9DB8-B446-B084-2984130DB56A}" type="presParOf" srcId="{7E2B4C19-BA4D-9947-ABBD-BBA549B27707}" destId="{B9C1E853-E0D1-034E-9AB1-1473006F81A5}" srcOrd="5" destOrd="0" presId="urn:microsoft.com/office/officeart/2005/8/layout/venn1"/>
  </dgm:cxnLst>
  <dgm:bg/>
  <dgm:whole>
    <a:ln w="28575">
      <a:solidFill>
        <a:srgbClr val="C0000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7601B9-0BB9-3D49-A6A8-8B08C0DBA245}" type="doc">
      <dgm:prSet loTypeId="urn:microsoft.com/office/officeart/2005/8/layout/vProcess5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18C4486C-D09E-3447-9811-818248E0B660}">
      <dgm:prSet phldrT="[文本]"/>
      <dgm:spPr>
        <a:solidFill>
          <a:schemeClr val="accent1">
            <a:hueOff val="0"/>
            <a:satOff val="0"/>
            <a:lumOff val="0"/>
            <a:alpha val="59997"/>
          </a:schemeClr>
        </a:solidFill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筹备会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：</a:t>
          </a:r>
          <a:r>
            <a:rPr lang="en-US" altLang="zh-CN" b="1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MLSys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酝酿主题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		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筹备会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2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：闭门研讨日程</a:t>
          </a:r>
        </a:p>
      </dgm:t>
    </dgm:pt>
    <dgm:pt modelId="{39A1549C-11AF-2D44-A65A-B0AE22BF96F5}" type="parTrans" cxnId="{DDE7502E-7A75-E94A-BE60-6DFBEC6B89D3}">
      <dgm:prSet/>
      <dgm:spPr/>
      <dgm:t>
        <a:bodyPr/>
        <a:lstStyle/>
        <a:p>
          <a:endParaRPr lang="zh-CN" altLang="en-US"/>
        </a:p>
      </dgm:t>
    </dgm:pt>
    <dgm:pt modelId="{324EE25F-0A0A-324E-9CBB-BEDD9332EE5F}" type="sibTrans" cxnId="{DDE7502E-7A75-E94A-BE60-6DFBEC6B89D3}">
      <dgm:prSet/>
      <dgm:spPr/>
      <dgm:t>
        <a:bodyPr/>
        <a:lstStyle/>
        <a:p>
          <a:endParaRPr lang="zh-CN" altLang="en-US"/>
        </a:p>
      </dgm:t>
    </dgm:pt>
    <dgm:pt modelId="{99237EF6-B5A8-1E45-8D18-10D2DB61C1E4}">
      <dgm:prSet phldrT="[文本]"/>
      <dgm:spPr>
        <a:solidFill>
          <a:schemeClr val="accent1">
            <a:hueOff val="0"/>
            <a:satOff val="0"/>
            <a:lumOff val="0"/>
            <a:alpha val="80188"/>
          </a:schemeClr>
        </a:solidFill>
      </dgm:spPr>
      <dgm:t>
        <a:bodyPr/>
        <a:lstStyle/>
        <a:p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筹备：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CCF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YOCSEF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上海学术委员会在</a:t>
          </a:r>
          <a:r>
            <a: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WAIC</a:t>
          </a:r>
          <a:r>
            <a: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主办，形成共识</a:t>
          </a:r>
          <a:endParaRPr lang="en-US" altLang="zh-CN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1FF0441-7BD5-AA40-8533-C2A4D2FC6087}" type="parTrans" cxnId="{7A418D59-7203-B048-AF5D-8B7AD09836E9}">
      <dgm:prSet/>
      <dgm:spPr/>
      <dgm:t>
        <a:bodyPr/>
        <a:lstStyle/>
        <a:p>
          <a:endParaRPr lang="zh-CN" altLang="en-US"/>
        </a:p>
      </dgm:t>
    </dgm:pt>
    <dgm:pt modelId="{E8ADAFA4-44BE-3440-8815-E4F53144C3BE}" type="sibTrans" cxnId="{7A418D59-7203-B048-AF5D-8B7AD09836E9}">
      <dgm:prSet/>
      <dgm:spPr/>
      <dgm:t>
        <a:bodyPr/>
        <a:lstStyle/>
        <a:p>
          <a:endParaRPr lang="zh-CN" altLang="en-US"/>
        </a:p>
      </dgm:t>
    </dgm:pt>
    <dgm:pt modelId="{2DF2D523-C238-FD44-BDE2-560E926BF39A}">
      <dgm:prSet phldrT="[文本]"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发布论坛：</a:t>
          </a:r>
          <a:r>
            <a: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WAIC</a:t>
          </a:r>
          <a:r>
            <a: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AI</a:t>
          </a:r>
          <a:r>
            <a: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框架编译器发展论坛，发布路线图</a:t>
          </a:r>
        </a:p>
      </dgm:t>
    </dgm:pt>
    <dgm:pt modelId="{4F793FB3-AC2A-7149-85F4-71A717E8BD2F}" type="parTrans" cxnId="{4EF24975-9844-9C4A-9BCF-1103CA89AB6C}">
      <dgm:prSet/>
      <dgm:spPr/>
      <dgm:t>
        <a:bodyPr/>
        <a:lstStyle/>
        <a:p>
          <a:endParaRPr lang="zh-CN" altLang="en-US"/>
        </a:p>
      </dgm:t>
    </dgm:pt>
    <dgm:pt modelId="{B20EC9B1-1698-0D44-9280-5AB2724707A6}" type="sibTrans" cxnId="{4EF24975-9844-9C4A-9BCF-1103CA89AB6C}">
      <dgm:prSet/>
      <dgm:spPr/>
      <dgm:t>
        <a:bodyPr/>
        <a:lstStyle/>
        <a:p>
          <a:endParaRPr lang="zh-CN" altLang="en-US"/>
        </a:p>
      </dgm:t>
    </dgm:pt>
    <dgm:pt modelId="{B8ADB89B-43FF-B043-8CEB-451F702E6EC7}">
      <dgm:prSet/>
      <dgm:spPr>
        <a:solidFill>
          <a:schemeClr val="accent1">
            <a:hueOff val="0"/>
            <a:satOff val="0"/>
            <a:lumOff val="0"/>
            <a:alpha val="59997"/>
          </a:schemeClr>
        </a:solidFill>
      </dgm:spPr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3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28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日，北京；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				2021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6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20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日，北京；</a:t>
          </a:r>
        </a:p>
      </dgm:t>
    </dgm:pt>
    <dgm:pt modelId="{D82734E5-0182-1247-B396-8F4ECE20621F}" type="parTrans" cxnId="{13BF58E6-23B0-CD47-A5BD-FC991CB139C1}">
      <dgm:prSet/>
      <dgm:spPr/>
      <dgm:t>
        <a:bodyPr/>
        <a:lstStyle/>
        <a:p>
          <a:endParaRPr lang="zh-CN" altLang="en-US"/>
        </a:p>
      </dgm:t>
    </dgm:pt>
    <dgm:pt modelId="{108329C3-9293-6F4B-A386-4475725625A0}" type="sibTrans" cxnId="{13BF58E6-23B0-CD47-A5BD-FC991CB139C1}">
      <dgm:prSet/>
      <dgm:spPr/>
      <dgm:t>
        <a:bodyPr/>
        <a:lstStyle/>
        <a:p>
          <a:endParaRPr lang="zh-CN" altLang="en-US"/>
        </a:p>
      </dgm:t>
    </dgm:pt>
    <dgm:pt modelId="{B524FCD4-D43D-CA43-ABC1-893FDDAE4483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7</a:t>
          </a:r>
          <a:r>
            <a: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月，世界人工智能大会，上海；</a:t>
          </a:r>
          <a:endParaRPr lang="zh-CN" altLang="en-US" sz="18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ECF7BF3-BB40-C747-817B-4A7C1C21FBC8}" type="parTrans" cxnId="{772FB9E0-3320-004C-B823-51D9D13A77CA}">
      <dgm:prSet/>
      <dgm:spPr/>
      <dgm:t>
        <a:bodyPr/>
        <a:lstStyle/>
        <a:p>
          <a:endParaRPr lang="zh-CN" altLang="en-US"/>
        </a:p>
      </dgm:t>
    </dgm:pt>
    <dgm:pt modelId="{789EE647-4FFF-2640-B1A1-3AE47DF29C6B}" type="sibTrans" cxnId="{772FB9E0-3320-004C-B823-51D9D13A77CA}">
      <dgm:prSet/>
      <dgm:spPr/>
      <dgm:t>
        <a:bodyPr/>
        <a:lstStyle/>
        <a:p>
          <a:endParaRPr lang="zh-CN" altLang="en-US"/>
        </a:p>
      </dgm:t>
    </dgm:pt>
    <dgm:pt modelId="{8DBBBF74-EE9B-C748-8846-1ACC485A9E9F}">
      <dgm:prSet phldrT="[文本]"/>
      <dgm:spPr>
        <a:solidFill>
          <a:schemeClr val="accent1">
            <a:hueOff val="0"/>
            <a:satOff val="0"/>
            <a:lumOff val="0"/>
            <a:alpha val="80188"/>
          </a:schemeClr>
        </a:solidFill>
      </dgm:spPr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7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9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日，上海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年世界人工智能大会；闭门论坛；</a:t>
          </a:r>
          <a:endParaRPr lang="en-US" alt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2C1D5AA-3B1B-6F4A-A39E-3E85E75D4BC7}" type="parTrans" cxnId="{95A4F7CE-67D9-6D4A-BC93-7B9855E573BE}">
      <dgm:prSet/>
      <dgm:spPr/>
      <dgm:t>
        <a:bodyPr/>
        <a:lstStyle/>
        <a:p>
          <a:endParaRPr lang="zh-CN" altLang="en-US"/>
        </a:p>
      </dgm:t>
    </dgm:pt>
    <dgm:pt modelId="{686C4BFE-2D29-9E49-A91D-9A3A606212C8}" type="sibTrans" cxnId="{95A4F7CE-67D9-6D4A-BC93-7B9855E573BE}">
      <dgm:prSet/>
      <dgm:spPr/>
      <dgm:t>
        <a:bodyPr/>
        <a:lstStyle/>
        <a:p>
          <a:endParaRPr lang="zh-CN" altLang="en-US"/>
        </a:p>
      </dgm:t>
    </dgm:pt>
    <dgm:pt modelId="{A7130A6F-609E-E445-8957-7453B6AE61BC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首次向学术界与业界公布，发展联盟，年度会议</a:t>
          </a:r>
        </a:p>
      </dgm:t>
    </dgm:pt>
    <dgm:pt modelId="{2086E1F2-23F9-3946-8546-23D521BCF260}" type="parTrans" cxnId="{EA302FA4-C303-874B-8B9C-E305FD4086E1}">
      <dgm:prSet/>
      <dgm:spPr/>
      <dgm:t>
        <a:bodyPr/>
        <a:lstStyle/>
        <a:p>
          <a:endParaRPr lang="zh-CN" altLang="en-US"/>
        </a:p>
      </dgm:t>
    </dgm:pt>
    <dgm:pt modelId="{785EE5C9-B30E-1C49-859A-AD5CF200231C}" type="sibTrans" cxnId="{EA302FA4-C303-874B-8B9C-E305FD4086E1}">
      <dgm:prSet/>
      <dgm:spPr/>
      <dgm:t>
        <a:bodyPr/>
        <a:lstStyle/>
        <a:p>
          <a:endParaRPr lang="zh-CN" altLang="en-US"/>
        </a:p>
      </dgm:t>
    </dgm:pt>
    <dgm:pt modelId="{5CE4EA63-BCB7-1F45-81A6-493BAF9F8D18}">
      <dgm:prSet/>
      <dgm:spPr>
        <a:solidFill>
          <a:schemeClr val="accent1">
            <a:hueOff val="0"/>
            <a:satOff val="0"/>
            <a:lumOff val="0"/>
            <a:alpha val="59997"/>
          </a:schemeClr>
        </a:solidFill>
      </dgm:spPr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软件与系统领域专家（已举办）</a:t>
          </a:r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			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系统，架构与算法 主持人会议</a:t>
          </a:r>
        </a:p>
      </dgm:t>
    </dgm:pt>
    <dgm:pt modelId="{29B285C6-D323-1146-894D-F090FD720261}" type="parTrans" cxnId="{083CAAAE-14F2-224A-95F3-A097BA7631B6}">
      <dgm:prSet/>
      <dgm:spPr/>
      <dgm:t>
        <a:bodyPr/>
        <a:lstStyle/>
        <a:p>
          <a:endParaRPr lang="zh-CN" altLang="en-US"/>
        </a:p>
      </dgm:t>
    </dgm:pt>
    <dgm:pt modelId="{36148443-EF9C-CE4D-B17A-358D8C90867D}" type="sibTrans" cxnId="{083CAAAE-14F2-224A-95F3-A097BA7631B6}">
      <dgm:prSet/>
      <dgm:spPr/>
      <dgm:t>
        <a:bodyPr/>
        <a:lstStyle/>
        <a:p>
          <a:endParaRPr lang="zh-CN" altLang="en-US"/>
        </a:p>
      </dgm:t>
    </dgm:pt>
    <dgm:pt modelId="{F1DF55C3-9D18-BB4D-AF4F-9756D9768B6F}" type="pres">
      <dgm:prSet presAssocID="{BE7601B9-0BB9-3D49-A6A8-8B08C0DBA245}" presName="outerComposite" presStyleCnt="0">
        <dgm:presLayoutVars>
          <dgm:chMax val="5"/>
          <dgm:dir/>
          <dgm:resizeHandles val="exact"/>
        </dgm:presLayoutVars>
      </dgm:prSet>
      <dgm:spPr/>
    </dgm:pt>
    <dgm:pt modelId="{13646123-02CF-0E42-A3C6-AD9EF73C8A28}" type="pres">
      <dgm:prSet presAssocID="{BE7601B9-0BB9-3D49-A6A8-8B08C0DBA245}" presName="dummyMaxCanvas" presStyleCnt="0">
        <dgm:presLayoutVars/>
      </dgm:prSet>
      <dgm:spPr/>
    </dgm:pt>
    <dgm:pt modelId="{9580E6E4-18D9-F041-916E-317A4B441B04}" type="pres">
      <dgm:prSet presAssocID="{BE7601B9-0BB9-3D49-A6A8-8B08C0DBA245}" presName="ThreeNodes_1" presStyleLbl="node1" presStyleIdx="0" presStyleCnt="3">
        <dgm:presLayoutVars>
          <dgm:bulletEnabled val="1"/>
        </dgm:presLayoutVars>
      </dgm:prSet>
      <dgm:spPr/>
    </dgm:pt>
    <dgm:pt modelId="{EC68275B-C075-4741-8249-BF8A8ADEB799}" type="pres">
      <dgm:prSet presAssocID="{BE7601B9-0BB9-3D49-A6A8-8B08C0DBA245}" presName="ThreeNodes_2" presStyleLbl="node1" presStyleIdx="1" presStyleCnt="3" custScaleX="112171">
        <dgm:presLayoutVars>
          <dgm:bulletEnabled val="1"/>
        </dgm:presLayoutVars>
      </dgm:prSet>
      <dgm:spPr/>
    </dgm:pt>
    <dgm:pt modelId="{428F50CA-C7E0-284B-A27C-DBD288A5AA56}" type="pres">
      <dgm:prSet presAssocID="{BE7601B9-0BB9-3D49-A6A8-8B08C0DBA245}" presName="ThreeNodes_3" presStyleLbl="node1" presStyleIdx="2" presStyleCnt="3" custScaleX="114171">
        <dgm:presLayoutVars>
          <dgm:bulletEnabled val="1"/>
        </dgm:presLayoutVars>
      </dgm:prSet>
      <dgm:spPr/>
    </dgm:pt>
    <dgm:pt modelId="{28FB5B89-EEEB-544D-8CE1-3729F9EBA294}" type="pres">
      <dgm:prSet presAssocID="{BE7601B9-0BB9-3D49-A6A8-8B08C0DBA245}" presName="ThreeConn_1-2" presStyleLbl="fgAccFollowNode1" presStyleIdx="0" presStyleCnt="2">
        <dgm:presLayoutVars>
          <dgm:bulletEnabled val="1"/>
        </dgm:presLayoutVars>
      </dgm:prSet>
      <dgm:spPr/>
    </dgm:pt>
    <dgm:pt modelId="{05243E42-454C-C84D-97E3-925DED6E903C}" type="pres">
      <dgm:prSet presAssocID="{BE7601B9-0BB9-3D49-A6A8-8B08C0DBA245}" presName="ThreeConn_2-3" presStyleLbl="fgAccFollowNode1" presStyleIdx="1" presStyleCnt="2">
        <dgm:presLayoutVars>
          <dgm:bulletEnabled val="1"/>
        </dgm:presLayoutVars>
      </dgm:prSet>
      <dgm:spPr/>
    </dgm:pt>
    <dgm:pt modelId="{452E05CD-751D-7748-801B-FB41A651EF28}" type="pres">
      <dgm:prSet presAssocID="{BE7601B9-0BB9-3D49-A6A8-8B08C0DBA245}" presName="ThreeNodes_1_text" presStyleLbl="node1" presStyleIdx="2" presStyleCnt="3">
        <dgm:presLayoutVars>
          <dgm:bulletEnabled val="1"/>
        </dgm:presLayoutVars>
      </dgm:prSet>
      <dgm:spPr/>
    </dgm:pt>
    <dgm:pt modelId="{76D3652E-F74C-574C-852F-05B3D0A1D7A5}" type="pres">
      <dgm:prSet presAssocID="{BE7601B9-0BB9-3D49-A6A8-8B08C0DBA245}" presName="ThreeNodes_2_text" presStyleLbl="node1" presStyleIdx="2" presStyleCnt="3">
        <dgm:presLayoutVars>
          <dgm:bulletEnabled val="1"/>
        </dgm:presLayoutVars>
      </dgm:prSet>
      <dgm:spPr/>
    </dgm:pt>
    <dgm:pt modelId="{E382046C-7290-D14E-B169-F8056CA83D27}" type="pres">
      <dgm:prSet presAssocID="{BE7601B9-0BB9-3D49-A6A8-8B08C0DBA24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A58DC01-F32F-EE4D-B84B-081AB0986D16}" type="presOf" srcId="{18C4486C-D09E-3447-9811-818248E0B660}" destId="{452E05CD-751D-7748-801B-FB41A651EF28}" srcOrd="1" destOrd="0" presId="urn:microsoft.com/office/officeart/2005/8/layout/vProcess5"/>
    <dgm:cxn modelId="{47D99820-BFE8-BE47-999A-A4AD34E5D199}" type="presOf" srcId="{8DBBBF74-EE9B-C748-8846-1ACC485A9E9F}" destId="{EC68275B-C075-4741-8249-BF8A8ADEB799}" srcOrd="0" destOrd="1" presId="urn:microsoft.com/office/officeart/2005/8/layout/vProcess5"/>
    <dgm:cxn modelId="{DDE7502E-7A75-E94A-BE60-6DFBEC6B89D3}" srcId="{BE7601B9-0BB9-3D49-A6A8-8B08C0DBA245}" destId="{18C4486C-D09E-3447-9811-818248E0B660}" srcOrd="0" destOrd="0" parTransId="{39A1549C-11AF-2D44-A65A-B0AE22BF96F5}" sibTransId="{324EE25F-0A0A-324E-9CBB-BEDD9332EE5F}"/>
    <dgm:cxn modelId="{737F8A39-E3FF-0F4D-ACD9-9D162AF7A947}" type="presOf" srcId="{B8ADB89B-43FF-B043-8CEB-451F702E6EC7}" destId="{9580E6E4-18D9-F041-916E-317A4B441B04}" srcOrd="0" destOrd="1" presId="urn:microsoft.com/office/officeart/2005/8/layout/vProcess5"/>
    <dgm:cxn modelId="{FC338D40-2963-EC4C-B159-AE8F12C42B44}" type="presOf" srcId="{BE7601B9-0BB9-3D49-A6A8-8B08C0DBA245}" destId="{F1DF55C3-9D18-BB4D-AF4F-9756D9768B6F}" srcOrd="0" destOrd="0" presId="urn:microsoft.com/office/officeart/2005/8/layout/vProcess5"/>
    <dgm:cxn modelId="{2715095F-0F2E-0140-A469-48B78D75BD6A}" type="presOf" srcId="{99237EF6-B5A8-1E45-8D18-10D2DB61C1E4}" destId="{76D3652E-F74C-574C-852F-05B3D0A1D7A5}" srcOrd="1" destOrd="0" presId="urn:microsoft.com/office/officeart/2005/8/layout/vProcess5"/>
    <dgm:cxn modelId="{E29ADC5F-EB7C-AD4D-B9F2-56F2502605B2}" type="presOf" srcId="{5CE4EA63-BCB7-1F45-81A6-493BAF9F8D18}" destId="{9580E6E4-18D9-F041-916E-317A4B441B04}" srcOrd="0" destOrd="2" presId="urn:microsoft.com/office/officeart/2005/8/layout/vProcess5"/>
    <dgm:cxn modelId="{EF773165-53BE-C146-BDD1-1F2979160C5A}" type="presOf" srcId="{A7130A6F-609E-E445-8957-7453B6AE61BC}" destId="{428F50CA-C7E0-284B-A27C-DBD288A5AA56}" srcOrd="0" destOrd="2" presId="urn:microsoft.com/office/officeart/2005/8/layout/vProcess5"/>
    <dgm:cxn modelId="{5AC7C268-BC58-7C46-87E2-18B1924BD391}" type="presOf" srcId="{8DBBBF74-EE9B-C748-8846-1ACC485A9E9F}" destId="{76D3652E-F74C-574C-852F-05B3D0A1D7A5}" srcOrd="1" destOrd="1" presId="urn:microsoft.com/office/officeart/2005/8/layout/vProcess5"/>
    <dgm:cxn modelId="{C1D7E36B-631A-1449-91FC-BFEE4B3F29CD}" type="presOf" srcId="{A7130A6F-609E-E445-8957-7453B6AE61BC}" destId="{E382046C-7290-D14E-B169-F8056CA83D27}" srcOrd="1" destOrd="2" presId="urn:microsoft.com/office/officeart/2005/8/layout/vProcess5"/>
    <dgm:cxn modelId="{82FAA14E-FF26-D644-BD3B-86387D10D6DC}" type="presOf" srcId="{B8ADB89B-43FF-B043-8CEB-451F702E6EC7}" destId="{452E05CD-751D-7748-801B-FB41A651EF28}" srcOrd="1" destOrd="1" presId="urn:microsoft.com/office/officeart/2005/8/layout/vProcess5"/>
    <dgm:cxn modelId="{4EF24975-9844-9C4A-9BCF-1103CA89AB6C}" srcId="{BE7601B9-0BB9-3D49-A6A8-8B08C0DBA245}" destId="{2DF2D523-C238-FD44-BDE2-560E926BF39A}" srcOrd="2" destOrd="0" parTransId="{4F793FB3-AC2A-7149-85F4-71A717E8BD2F}" sibTransId="{B20EC9B1-1698-0D44-9280-5AB2724707A6}"/>
    <dgm:cxn modelId="{7A418D59-7203-B048-AF5D-8B7AD09836E9}" srcId="{BE7601B9-0BB9-3D49-A6A8-8B08C0DBA245}" destId="{99237EF6-B5A8-1E45-8D18-10D2DB61C1E4}" srcOrd="1" destOrd="0" parTransId="{91FF0441-7BD5-AA40-8533-C2A4D2FC6087}" sibTransId="{E8ADAFA4-44BE-3440-8815-E4F53144C3BE}"/>
    <dgm:cxn modelId="{44E4448F-2A9E-1A49-A3EE-E6980A0AEAD3}" type="presOf" srcId="{324EE25F-0A0A-324E-9CBB-BEDD9332EE5F}" destId="{28FB5B89-EEEB-544D-8CE1-3729F9EBA294}" srcOrd="0" destOrd="0" presId="urn:microsoft.com/office/officeart/2005/8/layout/vProcess5"/>
    <dgm:cxn modelId="{44FEA29A-C584-9240-B021-48C9786A071C}" type="presOf" srcId="{2DF2D523-C238-FD44-BDE2-560E926BF39A}" destId="{E382046C-7290-D14E-B169-F8056CA83D27}" srcOrd="1" destOrd="0" presId="urn:microsoft.com/office/officeart/2005/8/layout/vProcess5"/>
    <dgm:cxn modelId="{EA302FA4-C303-874B-8B9C-E305FD4086E1}" srcId="{2DF2D523-C238-FD44-BDE2-560E926BF39A}" destId="{A7130A6F-609E-E445-8957-7453B6AE61BC}" srcOrd="1" destOrd="0" parTransId="{2086E1F2-23F9-3946-8546-23D521BCF260}" sibTransId="{785EE5C9-B30E-1C49-859A-AD5CF200231C}"/>
    <dgm:cxn modelId="{AA04C8A6-2263-3447-9FC4-2C92D7411E9A}" type="presOf" srcId="{E8ADAFA4-44BE-3440-8815-E4F53144C3BE}" destId="{05243E42-454C-C84D-97E3-925DED6E903C}" srcOrd="0" destOrd="0" presId="urn:microsoft.com/office/officeart/2005/8/layout/vProcess5"/>
    <dgm:cxn modelId="{BEA274A9-0CC7-244A-B77E-A169566D1D88}" type="presOf" srcId="{2DF2D523-C238-FD44-BDE2-560E926BF39A}" destId="{428F50CA-C7E0-284B-A27C-DBD288A5AA56}" srcOrd="0" destOrd="0" presId="urn:microsoft.com/office/officeart/2005/8/layout/vProcess5"/>
    <dgm:cxn modelId="{083CAAAE-14F2-224A-95F3-A097BA7631B6}" srcId="{18C4486C-D09E-3447-9811-818248E0B660}" destId="{5CE4EA63-BCB7-1F45-81A6-493BAF9F8D18}" srcOrd="1" destOrd="0" parTransId="{29B285C6-D323-1146-894D-F090FD720261}" sibTransId="{36148443-EF9C-CE4D-B17A-358D8C90867D}"/>
    <dgm:cxn modelId="{8190E3AF-692C-3745-9DCF-E135F88BA281}" type="presOf" srcId="{99237EF6-B5A8-1E45-8D18-10D2DB61C1E4}" destId="{EC68275B-C075-4741-8249-BF8A8ADEB799}" srcOrd="0" destOrd="0" presId="urn:microsoft.com/office/officeart/2005/8/layout/vProcess5"/>
    <dgm:cxn modelId="{2D0156CA-B981-CD42-B60F-211BCD094A5B}" type="presOf" srcId="{B524FCD4-D43D-CA43-ABC1-893FDDAE4483}" destId="{428F50CA-C7E0-284B-A27C-DBD288A5AA56}" srcOrd="0" destOrd="1" presId="urn:microsoft.com/office/officeart/2005/8/layout/vProcess5"/>
    <dgm:cxn modelId="{95A4F7CE-67D9-6D4A-BC93-7B9855E573BE}" srcId="{99237EF6-B5A8-1E45-8D18-10D2DB61C1E4}" destId="{8DBBBF74-EE9B-C748-8846-1ACC485A9E9F}" srcOrd="0" destOrd="0" parTransId="{42C1D5AA-3B1B-6F4A-A39E-3E85E75D4BC7}" sibTransId="{686C4BFE-2D29-9E49-A91D-9A3A606212C8}"/>
    <dgm:cxn modelId="{416920DB-ACFA-0E46-B2FE-77114DAE5BF9}" type="presOf" srcId="{B524FCD4-D43D-CA43-ABC1-893FDDAE4483}" destId="{E382046C-7290-D14E-B169-F8056CA83D27}" srcOrd="1" destOrd="1" presId="urn:microsoft.com/office/officeart/2005/8/layout/vProcess5"/>
    <dgm:cxn modelId="{772FB9E0-3320-004C-B823-51D9D13A77CA}" srcId="{2DF2D523-C238-FD44-BDE2-560E926BF39A}" destId="{B524FCD4-D43D-CA43-ABC1-893FDDAE4483}" srcOrd="0" destOrd="0" parTransId="{3ECF7BF3-BB40-C747-817B-4A7C1C21FBC8}" sibTransId="{789EE647-4FFF-2640-B1A1-3AE47DF29C6B}"/>
    <dgm:cxn modelId="{13BF58E6-23B0-CD47-A5BD-FC991CB139C1}" srcId="{18C4486C-D09E-3447-9811-818248E0B660}" destId="{B8ADB89B-43FF-B043-8CEB-451F702E6EC7}" srcOrd="0" destOrd="0" parTransId="{D82734E5-0182-1247-B396-8F4ECE20621F}" sibTransId="{108329C3-9293-6F4B-A386-4475725625A0}"/>
    <dgm:cxn modelId="{91A631E9-31A1-D346-8DEA-EE039704DF75}" type="presOf" srcId="{18C4486C-D09E-3447-9811-818248E0B660}" destId="{9580E6E4-18D9-F041-916E-317A4B441B04}" srcOrd="0" destOrd="0" presId="urn:microsoft.com/office/officeart/2005/8/layout/vProcess5"/>
    <dgm:cxn modelId="{511D9FF7-D518-E846-81EB-9306D854A5F5}" type="presOf" srcId="{5CE4EA63-BCB7-1F45-81A6-493BAF9F8D18}" destId="{452E05CD-751D-7748-801B-FB41A651EF28}" srcOrd="1" destOrd="2" presId="urn:microsoft.com/office/officeart/2005/8/layout/vProcess5"/>
    <dgm:cxn modelId="{BE773F3F-5216-BC42-9B7E-A5603078EBCB}" type="presParOf" srcId="{F1DF55C3-9D18-BB4D-AF4F-9756D9768B6F}" destId="{13646123-02CF-0E42-A3C6-AD9EF73C8A28}" srcOrd="0" destOrd="0" presId="urn:microsoft.com/office/officeart/2005/8/layout/vProcess5"/>
    <dgm:cxn modelId="{013D3C43-BDC8-2241-800C-9985552A53D3}" type="presParOf" srcId="{F1DF55C3-9D18-BB4D-AF4F-9756D9768B6F}" destId="{9580E6E4-18D9-F041-916E-317A4B441B04}" srcOrd="1" destOrd="0" presId="urn:microsoft.com/office/officeart/2005/8/layout/vProcess5"/>
    <dgm:cxn modelId="{724BA52A-74AB-E041-AEFD-08187BFB4E32}" type="presParOf" srcId="{F1DF55C3-9D18-BB4D-AF4F-9756D9768B6F}" destId="{EC68275B-C075-4741-8249-BF8A8ADEB799}" srcOrd="2" destOrd="0" presId="urn:microsoft.com/office/officeart/2005/8/layout/vProcess5"/>
    <dgm:cxn modelId="{EDA13D7A-E74A-DB47-B2E2-C587BB3B112C}" type="presParOf" srcId="{F1DF55C3-9D18-BB4D-AF4F-9756D9768B6F}" destId="{428F50CA-C7E0-284B-A27C-DBD288A5AA56}" srcOrd="3" destOrd="0" presId="urn:microsoft.com/office/officeart/2005/8/layout/vProcess5"/>
    <dgm:cxn modelId="{5F1DF943-2D1C-8242-AEEA-9CD46AB3C702}" type="presParOf" srcId="{F1DF55C3-9D18-BB4D-AF4F-9756D9768B6F}" destId="{28FB5B89-EEEB-544D-8CE1-3729F9EBA294}" srcOrd="4" destOrd="0" presId="urn:microsoft.com/office/officeart/2005/8/layout/vProcess5"/>
    <dgm:cxn modelId="{16D1A013-7AB5-3F47-A44D-7126758C57D4}" type="presParOf" srcId="{F1DF55C3-9D18-BB4D-AF4F-9756D9768B6F}" destId="{05243E42-454C-C84D-97E3-925DED6E903C}" srcOrd="5" destOrd="0" presId="urn:microsoft.com/office/officeart/2005/8/layout/vProcess5"/>
    <dgm:cxn modelId="{6C849731-AD4E-0449-8977-57C0408D7CD6}" type="presParOf" srcId="{F1DF55C3-9D18-BB4D-AF4F-9756D9768B6F}" destId="{452E05CD-751D-7748-801B-FB41A651EF28}" srcOrd="6" destOrd="0" presId="urn:microsoft.com/office/officeart/2005/8/layout/vProcess5"/>
    <dgm:cxn modelId="{706B17B1-D90C-D649-9C57-0A1147BD18ED}" type="presParOf" srcId="{F1DF55C3-9D18-BB4D-AF4F-9756D9768B6F}" destId="{76D3652E-F74C-574C-852F-05B3D0A1D7A5}" srcOrd="7" destOrd="0" presId="urn:microsoft.com/office/officeart/2005/8/layout/vProcess5"/>
    <dgm:cxn modelId="{6EC190DC-709E-824A-9828-DBC5E962FA01}" type="presParOf" srcId="{F1DF55C3-9D18-BB4D-AF4F-9756D9768B6F}" destId="{E382046C-7290-D14E-B169-F8056CA83D2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63FC96-B36D-9040-878C-CE8BDAD49828}" type="doc">
      <dgm:prSet loTypeId="urn:microsoft.com/office/officeart/2005/8/layout/pList2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2786F078-E452-094B-A0AA-FEA987C6A3FF}">
      <dgm:prSet phldrT="[文本]" custT="1"/>
      <dgm:spPr/>
      <dgm:t>
        <a:bodyPr/>
        <a:lstStyle/>
        <a:p>
          <a:r>
            <a: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算法与框架</a:t>
          </a:r>
        </a:p>
      </dgm:t>
    </dgm:pt>
    <dgm:pt modelId="{18BFE6EE-E84C-4E42-8ABD-497D51EFB6D4}" type="parTrans" cxnId="{C1648FEB-54D9-0149-A027-3421471111F7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559BE83-F1D5-964A-87E6-D2FE9A0987A4}" type="sibTrans" cxnId="{C1648FEB-54D9-0149-A027-3421471111F7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84DFCF8-471E-5049-B6C9-2C8145EE91FD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大模型的发展对框架和编译器的需求</a:t>
          </a:r>
          <a:endParaRPr lang="en-US" altLang="zh-CN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F0B1EC1-101C-5547-A349-50461803ACE5}" type="parTrans" cxnId="{AE31B4A7-6F5E-FD4C-B1C4-C3A38255A416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76EE9BD-DF9A-714F-90B0-7393956D642E}" type="sibTrans" cxnId="{AE31B4A7-6F5E-FD4C-B1C4-C3A38255A416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6A85ACE-87F9-CA46-A0CF-65F7CEFC85C9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深度学习计算范式，有限算子闭集排列组合融合，是否面临空间爆炸问题</a:t>
          </a:r>
          <a:endParaRPr lang="en-US" altLang="zh-CN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8178F1-FCEA-B640-9176-529A9E144AD2}" type="parTrans" cxnId="{6583980E-508A-3844-BF5E-B5267E8ACFDF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0512B3B-8E20-944C-BAEA-200C3819E5F2}" type="sibTrans" cxnId="{6583980E-508A-3844-BF5E-B5267E8ACFDF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20359B-D2D1-0743-8A24-B9276FB55BAD}">
      <dgm:prSet phldrT="[文本]" custT="1"/>
      <dgm:spPr/>
      <dgm:t>
        <a:bodyPr/>
        <a:lstStyle/>
        <a:p>
          <a:r>
            <a: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框架与编译</a:t>
          </a:r>
        </a:p>
      </dgm:t>
    </dgm:pt>
    <dgm:pt modelId="{1A6DDB10-DF8A-5544-AA83-D12B7C65F31B}" type="parTrans" cxnId="{E066A1BA-B3B1-3A40-B0DD-D2FB4EAFE003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3681D30-663C-0F4C-9ECE-FC0D3497721C}" type="sibTrans" cxnId="{E066A1BA-B3B1-3A40-B0DD-D2FB4EAFE003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C785D29-D160-C741-887B-9A559268BE75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如何定义语言结构与协同设计接口？</a:t>
          </a:r>
        </a:p>
      </dgm:t>
    </dgm:pt>
    <dgm:pt modelId="{65BB8DAC-2143-F84B-A126-3DF412D12A69}" type="parTrans" cxnId="{337BFDC8-F971-CC4F-87A8-9BA63D85E34E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B71C653-7B1F-1345-9FFF-315DBB6624C7}" type="sibTrans" cxnId="{337BFDC8-F971-CC4F-87A8-9BA63D85E34E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F738FDB-9219-F14B-8DDB-B9BD2EDBFD56}">
      <dgm:prSet phldrT="[文本]" custT="1"/>
      <dgm:spPr/>
      <dgm:t>
        <a:bodyPr/>
        <a:lstStyle/>
        <a:p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Google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的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MLIR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是否形成新的生态垄断？</a:t>
          </a:r>
        </a:p>
      </dgm:t>
    </dgm:pt>
    <dgm:pt modelId="{E4D8A96D-42D1-A148-9B69-C7C293273C48}" type="parTrans" cxnId="{65B96D10-FA2E-5C4C-A2D1-5168CD916234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5A74C24-2314-6A40-96E7-509C5A9C14E8}" type="sibTrans" cxnId="{65B96D10-FA2E-5C4C-A2D1-5168CD916234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918A664-6622-1041-B0B8-F044517CD279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如设计一个正确的编译器架构与接口，集成前端编程语言优化能力与协处理器编译栈</a:t>
          </a:r>
        </a:p>
      </dgm:t>
    </dgm:pt>
    <dgm:pt modelId="{6CE5661A-C4B9-3545-BD1F-EB060DBB18E2}" type="parTrans" cxnId="{6757C870-E1BF-794C-8576-404755EF5856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68CE562-9AEA-F54E-B84C-407578CD71FC}" type="sibTrans" cxnId="{6757C870-E1BF-794C-8576-404755EF5856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94A14E5-B3AA-7041-BFA9-84C0B5731B38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从传统编译器理论出发，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AI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编译器是否过度设计？</a:t>
          </a:r>
        </a:p>
      </dgm:t>
    </dgm:pt>
    <dgm:pt modelId="{832ED4FC-8D60-4E42-8E2F-AFD065F3C68D}" type="parTrans" cxnId="{855F3452-4AE2-2840-95A5-080A9407710A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CD01C6C-B852-154A-A0C2-873F9D8F95A5}" type="sibTrans" cxnId="{855F3452-4AE2-2840-95A5-080A9407710A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53C9D1F-6605-154B-8F88-BB4CE5286E64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编译与芯片</a:t>
          </a:r>
        </a:p>
      </dgm:t>
    </dgm:pt>
    <dgm:pt modelId="{851FA6E9-1739-CB42-851A-8DD6A27D420F}" type="parTrans" cxnId="{1C6975FB-BF69-9947-B463-62E088E66227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1A6954C-B8F8-1146-A538-2681B5398043}" type="sibTrans" cxnId="{1C6975FB-BF69-9947-B463-62E088E66227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191CE2B-6E8A-D74E-964A-60433583291B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芯片架构异构发散还是融合收敛？如何快速构建对编译软件栈？</a:t>
          </a:r>
        </a:p>
      </dgm:t>
    </dgm:pt>
    <dgm:pt modelId="{1D2B7EC5-5DF0-3643-B620-870F11223236}" type="parTrans" cxnId="{FE173D69-6051-094D-93A9-307E6EBD2DC2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BDB7070-F995-F543-BA95-BF20BC9934A0}" type="sibTrans" cxnId="{FE173D69-6051-094D-93A9-307E6EBD2DC2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DDC4EB-CD4D-424C-993C-7EFE8AE31964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从编译器视角看，软件定义架构与芯片敏捷设计如何落地？</a:t>
          </a:r>
        </a:p>
      </dgm:t>
    </dgm:pt>
    <dgm:pt modelId="{01C26857-0480-F344-BFA8-5DF31125395F}" type="parTrans" cxnId="{76DDCA7E-77E1-A342-80C2-53B3A9129088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D1A7FBC-4C78-724A-B7A3-96F2D3616141}" type="sibTrans" cxnId="{76DDCA7E-77E1-A342-80C2-53B3A9129088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60F32B0-4753-7A4E-B60A-4BF0722C5A9C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什么是对编译器友好的芯片架构？</a:t>
          </a:r>
        </a:p>
      </dgm:t>
    </dgm:pt>
    <dgm:pt modelId="{D904D297-41D0-2945-BBF8-3F566B389143}" type="parTrans" cxnId="{CEDB9A0F-F8C6-9249-BCBC-7EB85CCD5896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82B1FA8-B91E-6442-B445-25FB97D04461}" type="sibTrans" cxnId="{CEDB9A0F-F8C6-9249-BCBC-7EB85CCD5896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8AC06C3-C913-5A4C-881E-265A7292FFED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封闭生态与开源生态如何共存？</a:t>
          </a:r>
        </a:p>
      </dgm:t>
    </dgm:pt>
    <dgm:pt modelId="{5ECD7923-E768-444D-B394-E706F41A9DA7}" type="parTrans" cxnId="{7E034570-208F-5E4D-A59D-3DA8E8E644C0}">
      <dgm:prSet custT="1"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3F3A7AD-3488-9C47-B8E3-C3D23FC02D23}" type="sibTrans" cxnId="{7E034570-208F-5E4D-A59D-3DA8E8E644C0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6C63A5C-B256-744C-89DC-F29184F514D6}" type="pres">
      <dgm:prSet presAssocID="{5A63FC96-B36D-9040-878C-CE8BDAD49828}" presName="Name0" presStyleCnt="0">
        <dgm:presLayoutVars>
          <dgm:dir/>
          <dgm:resizeHandles val="exact"/>
        </dgm:presLayoutVars>
      </dgm:prSet>
      <dgm:spPr/>
    </dgm:pt>
    <dgm:pt modelId="{F948B5E6-A724-5A45-B0B6-3F49EBC60C01}" type="pres">
      <dgm:prSet presAssocID="{5A63FC96-B36D-9040-878C-CE8BDAD49828}" presName="bkgdShp" presStyleLbl="alignAccFollowNode1" presStyleIdx="0" presStyleCnt="1"/>
      <dgm:spPr/>
    </dgm:pt>
    <dgm:pt modelId="{043208E8-EAE3-2B4A-B0F8-EB135782C951}" type="pres">
      <dgm:prSet presAssocID="{5A63FC96-B36D-9040-878C-CE8BDAD49828}" presName="linComp" presStyleCnt="0"/>
      <dgm:spPr/>
    </dgm:pt>
    <dgm:pt modelId="{442727C4-2D3B-624A-BD76-7550E63902F8}" type="pres">
      <dgm:prSet presAssocID="{2786F078-E452-094B-A0AA-FEA987C6A3FF}" presName="compNode" presStyleCnt="0"/>
      <dgm:spPr/>
    </dgm:pt>
    <dgm:pt modelId="{60B5ECCC-0991-624E-B2E2-21C3697291D3}" type="pres">
      <dgm:prSet presAssocID="{2786F078-E452-094B-A0AA-FEA987C6A3FF}" presName="node" presStyleLbl="node1" presStyleIdx="0" presStyleCnt="3">
        <dgm:presLayoutVars>
          <dgm:bulletEnabled val="1"/>
        </dgm:presLayoutVars>
      </dgm:prSet>
      <dgm:spPr/>
    </dgm:pt>
    <dgm:pt modelId="{91DC1AE3-962F-1447-93D3-8811717E874A}" type="pres">
      <dgm:prSet presAssocID="{2786F078-E452-094B-A0AA-FEA987C6A3FF}" presName="invisiNode" presStyleLbl="node1" presStyleIdx="0" presStyleCnt="3"/>
      <dgm:spPr/>
    </dgm:pt>
    <dgm:pt modelId="{6E29D490-F9A2-5B49-8375-EA75100D4D43}" type="pres">
      <dgm:prSet presAssocID="{2786F078-E452-094B-A0AA-FEA987C6A3FF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4CDB6A3-4F22-D841-8344-0DB3F4707D9C}" type="pres">
      <dgm:prSet presAssocID="{F559BE83-F1D5-964A-87E6-D2FE9A0987A4}" presName="sibTrans" presStyleLbl="sibTrans2D1" presStyleIdx="0" presStyleCnt="0"/>
      <dgm:spPr/>
    </dgm:pt>
    <dgm:pt modelId="{2B37B1F5-428F-3F43-A40B-CB710E2E386A}" type="pres">
      <dgm:prSet presAssocID="{8B20359B-D2D1-0743-8A24-B9276FB55BAD}" presName="compNode" presStyleCnt="0"/>
      <dgm:spPr/>
    </dgm:pt>
    <dgm:pt modelId="{3DA3A6EA-A926-784E-B962-F2F35D07D1A0}" type="pres">
      <dgm:prSet presAssocID="{8B20359B-D2D1-0743-8A24-B9276FB55BAD}" presName="node" presStyleLbl="node1" presStyleIdx="1" presStyleCnt="3" custScaleX="179879">
        <dgm:presLayoutVars>
          <dgm:bulletEnabled val="1"/>
        </dgm:presLayoutVars>
      </dgm:prSet>
      <dgm:spPr/>
    </dgm:pt>
    <dgm:pt modelId="{3ADCE3C4-E7C8-1A41-9809-B4AF80A77F05}" type="pres">
      <dgm:prSet presAssocID="{8B20359B-D2D1-0743-8A24-B9276FB55BAD}" presName="invisiNode" presStyleLbl="node1" presStyleIdx="1" presStyleCnt="3"/>
      <dgm:spPr/>
    </dgm:pt>
    <dgm:pt modelId="{F227EEA3-8DC9-A043-B7D0-A95C25458B7B}" type="pres">
      <dgm:prSet presAssocID="{8B20359B-D2D1-0743-8A24-B9276FB55BAD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FD5F77E-12F7-D743-9AF4-BCFAAF158F77}" type="pres">
      <dgm:prSet presAssocID="{93681D30-663C-0F4C-9ECE-FC0D3497721C}" presName="sibTrans" presStyleLbl="sibTrans2D1" presStyleIdx="0" presStyleCnt="0"/>
      <dgm:spPr/>
    </dgm:pt>
    <dgm:pt modelId="{C4CE536D-4DF6-F842-B6BB-7BCCB1122FD2}" type="pres">
      <dgm:prSet presAssocID="{753C9D1F-6605-154B-8F88-BB4CE5286E64}" presName="compNode" presStyleCnt="0"/>
      <dgm:spPr/>
    </dgm:pt>
    <dgm:pt modelId="{21BE7CA7-6028-A647-B26E-9ACF6C7C35D8}" type="pres">
      <dgm:prSet presAssocID="{753C9D1F-6605-154B-8F88-BB4CE5286E64}" presName="node" presStyleLbl="node1" presStyleIdx="2" presStyleCnt="3" custScaleX="141728">
        <dgm:presLayoutVars>
          <dgm:bulletEnabled val="1"/>
        </dgm:presLayoutVars>
      </dgm:prSet>
      <dgm:spPr/>
    </dgm:pt>
    <dgm:pt modelId="{3C7E1E1A-51C3-3849-96BC-56548F3D4C91}" type="pres">
      <dgm:prSet presAssocID="{753C9D1F-6605-154B-8F88-BB4CE5286E64}" presName="invisiNode" presStyleLbl="node1" presStyleIdx="2" presStyleCnt="3"/>
      <dgm:spPr/>
    </dgm:pt>
    <dgm:pt modelId="{5A0D5B79-AE2A-034E-BC46-205EA00D2CBB}" type="pres">
      <dgm:prSet presAssocID="{753C9D1F-6605-154B-8F88-BB4CE5286E64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</dgm:ptLst>
  <dgm:cxnLst>
    <dgm:cxn modelId="{F4AAA005-6073-CE4F-A86C-6C966F2D604A}" type="presOf" srcId="{5C785D29-D160-C741-887B-9A559268BE75}" destId="{3DA3A6EA-A926-784E-B962-F2F35D07D1A0}" srcOrd="0" destOrd="1" presId="urn:microsoft.com/office/officeart/2005/8/layout/pList2"/>
    <dgm:cxn modelId="{6583980E-508A-3844-BF5E-B5267E8ACFDF}" srcId="{2786F078-E452-094B-A0AA-FEA987C6A3FF}" destId="{46A85ACE-87F9-CA46-A0CF-65F7CEFC85C9}" srcOrd="1" destOrd="0" parTransId="{D88178F1-FCEA-B640-9176-529A9E144AD2}" sibTransId="{90512B3B-8E20-944C-BAEA-200C3819E5F2}"/>
    <dgm:cxn modelId="{CEDB9A0F-F8C6-9249-BCBC-7EB85CCD5896}" srcId="{753C9D1F-6605-154B-8F88-BB4CE5286E64}" destId="{F60F32B0-4753-7A4E-B60A-4BF0722C5A9C}" srcOrd="2" destOrd="0" parTransId="{D904D297-41D0-2945-BBF8-3F566B389143}" sibTransId="{882B1FA8-B91E-6442-B445-25FB97D04461}"/>
    <dgm:cxn modelId="{65B96D10-FA2E-5C4C-A2D1-5168CD916234}" srcId="{8B20359B-D2D1-0743-8A24-B9276FB55BAD}" destId="{8F738FDB-9219-F14B-8DDB-B9BD2EDBFD56}" srcOrd="1" destOrd="0" parTransId="{E4D8A96D-42D1-A148-9B69-C7C293273C48}" sibTransId="{85A74C24-2314-6A40-96E7-509C5A9C14E8}"/>
    <dgm:cxn modelId="{04233914-2D76-194B-92B3-82FC0B0BB6D8}" type="presOf" srcId="{46A85ACE-87F9-CA46-A0CF-65F7CEFC85C9}" destId="{60B5ECCC-0991-624E-B2E2-21C3697291D3}" srcOrd="0" destOrd="2" presId="urn:microsoft.com/office/officeart/2005/8/layout/pList2"/>
    <dgm:cxn modelId="{1F54BD23-C8AF-D147-8EA8-A61CB708E721}" type="presOf" srcId="{C191CE2B-6E8A-D74E-964A-60433583291B}" destId="{21BE7CA7-6028-A647-B26E-9ACF6C7C35D8}" srcOrd="0" destOrd="1" presId="urn:microsoft.com/office/officeart/2005/8/layout/pList2"/>
    <dgm:cxn modelId="{607B8326-EE43-234C-A179-5595505F2C78}" type="presOf" srcId="{93681D30-663C-0F4C-9ECE-FC0D3497721C}" destId="{FFD5F77E-12F7-D743-9AF4-BCFAAF158F77}" srcOrd="0" destOrd="0" presId="urn:microsoft.com/office/officeart/2005/8/layout/pList2"/>
    <dgm:cxn modelId="{3877A536-77F1-4448-B237-CCC19DEDD3A5}" type="presOf" srcId="{E84DFCF8-471E-5049-B6C9-2C8145EE91FD}" destId="{60B5ECCC-0991-624E-B2E2-21C3697291D3}" srcOrd="0" destOrd="1" presId="urn:microsoft.com/office/officeart/2005/8/layout/pList2"/>
    <dgm:cxn modelId="{8964CE5E-2F39-0647-BB94-12B9C5CE50F4}" type="presOf" srcId="{F559BE83-F1D5-964A-87E6-D2FE9A0987A4}" destId="{44CDB6A3-4F22-D841-8344-0DB3F4707D9C}" srcOrd="0" destOrd="0" presId="urn:microsoft.com/office/officeart/2005/8/layout/pList2"/>
    <dgm:cxn modelId="{921AA944-82AE-684E-9608-DFDDDEAB5334}" type="presOf" srcId="{1918A664-6622-1041-B0B8-F044517CD279}" destId="{3DA3A6EA-A926-784E-B962-F2F35D07D1A0}" srcOrd="0" destOrd="3" presId="urn:microsoft.com/office/officeart/2005/8/layout/pList2"/>
    <dgm:cxn modelId="{FE173D69-6051-094D-93A9-307E6EBD2DC2}" srcId="{753C9D1F-6605-154B-8F88-BB4CE5286E64}" destId="{C191CE2B-6E8A-D74E-964A-60433583291B}" srcOrd="0" destOrd="0" parTransId="{1D2B7EC5-5DF0-3643-B620-870F11223236}" sibTransId="{EBDB7070-F995-F543-BA95-BF20BC9934A0}"/>
    <dgm:cxn modelId="{F6A0E94E-5FC9-4E41-A3D4-C01C224280C6}" type="presOf" srcId="{753C9D1F-6605-154B-8F88-BB4CE5286E64}" destId="{21BE7CA7-6028-A647-B26E-9ACF6C7C35D8}" srcOrd="0" destOrd="0" presId="urn:microsoft.com/office/officeart/2005/8/layout/pList2"/>
    <dgm:cxn modelId="{7E034570-208F-5E4D-A59D-3DA8E8E644C0}" srcId="{753C9D1F-6605-154B-8F88-BB4CE5286E64}" destId="{A8AC06C3-C913-5A4C-881E-265A7292FFED}" srcOrd="3" destOrd="0" parTransId="{5ECD7923-E768-444D-B394-E706F41A9DA7}" sibTransId="{83F3A7AD-3488-9C47-B8E3-C3D23FC02D23}"/>
    <dgm:cxn modelId="{6757C870-E1BF-794C-8576-404755EF5856}" srcId="{8B20359B-D2D1-0743-8A24-B9276FB55BAD}" destId="{1918A664-6622-1041-B0B8-F044517CD279}" srcOrd="2" destOrd="0" parTransId="{6CE5661A-C4B9-3545-BD1F-EB060DBB18E2}" sibTransId="{668CE562-9AEA-F54E-B84C-407578CD71FC}"/>
    <dgm:cxn modelId="{855F3452-4AE2-2840-95A5-080A9407710A}" srcId="{8B20359B-D2D1-0743-8A24-B9276FB55BAD}" destId="{694A14E5-B3AA-7041-BFA9-84C0B5731B38}" srcOrd="3" destOrd="0" parTransId="{832ED4FC-8D60-4E42-8E2F-AFD065F3C68D}" sibTransId="{7CD01C6C-B852-154A-A0C2-873F9D8F95A5}"/>
    <dgm:cxn modelId="{76DDCA7E-77E1-A342-80C2-53B3A9129088}" srcId="{753C9D1F-6605-154B-8F88-BB4CE5286E64}" destId="{36DDC4EB-CD4D-424C-993C-7EFE8AE31964}" srcOrd="1" destOrd="0" parTransId="{01C26857-0480-F344-BFA8-5DF31125395F}" sibTransId="{BD1A7FBC-4C78-724A-B7A3-96F2D3616141}"/>
    <dgm:cxn modelId="{D889EC84-F315-9040-88B9-49091BF3D855}" type="presOf" srcId="{8B20359B-D2D1-0743-8A24-B9276FB55BAD}" destId="{3DA3A6EA-A926-784E-B962-F2F35D07D1A0}" srcOrd="0" destOrd="0" presId="urn:microsoft.com/office/officeart/2005/8/layout/pList2"/>
    <dgm:cxn modelId="{730B6389-74D6-2742-9469-B691B3D30249}" type="presOf" srcId="{5A63FC96-B36D-9040-878C-CE8BDAD49828}" destId="{26C63A5C-B256-744C-89DC-F29184F514D6}" srcOrd="0" destOrd="0" presId="urn:microsoft.com/office/officeart/2005/8/layout/pList2"/>
    <dgm:cxn modelId="{D80F2492-6A0C-F246-9062-C67D21B7E906}" type="presOf" srcId="{8F738FDB-9219-F14B-8DDB-B9BD2EDBFD56}" destId="{3DA3A6EA-A926-784E-B962-F2F35D07D1A0}" srcOrd="0" destOrd="2" presId="urn:microsoft.com/office/officeart/2005/8/layout/pList2"/>
    <dgm:cxn modelId="{1ABEB19A-B0AF-B748-841E-9B4C8BF058C2}" type="presOf" srcId="{A8AC06C3-C913-5A4C-881E-265A7292FFED}" destId="{21BE7CA7-6028-A647-B26E-9ACF6C7C35D8}" srcOrd="0" destOrd="4" presId="urn:microsoft.com/office/officeart/2005/8/layout/pList2"/>
    <dgm:cxn modelId="{AE31B4A7-6F5E-FD4C-B1C4-C3A38255A416}" srcId="{2786F078-E452-094B-A0AA-FEA987C6A3FF}" destId="{E84DFCF8-471E-5049-B6C9-2C8145EE91FD}" srcOrd="0" destOrd="0" parTransId="{0F0B1EC1-101C-5547-A349-50461803ACE5}" sibTransId="{276EE9BD-DF9A-714F-90B0-7393956D642E}"/>
    <dgm:cxn modelId="{4D15AEB1-5EA6-234E-A657-2F9520DF6549}" type="presOf" srcId="{2786F078-E452-094B-A0AA-FEA987C6A3FF}" destId="{60B5ECCC-0991-624E-B2E2-21C3697291D3}" srcOrd="0" destOrd="0" presId="urn:microsoft.com/office/officeart/2005/8/layout/pList2"/>
    <dgm:cxn modelId="{E066A1BA-B3B1-3A40-B0DD-D2FB4EAFE003}" srcId="{5A63FC96-B36D-9040-878C-CE8BDAD49828}" destId="{8B20359B-D2D1-0743-8A24-B9276FB55BAD}" srcOrd="1" destOrd="0" parTransId="{1A6DDB10-DF8A-5544-AA83-D12B7C65F31B}" sibTransId="{93681D30-663C-0F4C-9ECE-FC0D3497721C}"/>
    <dgm:cxn modelId="{337BFDC8-F971-CC4F-87A8-9BA63D85E34E}" srcId="{8B20359B-D2D1-0743-8A24-B9276FB55BAD}" destId="{5C785D29-D160-C741-887B-9A559268BE75}" srcOrd="0" destOrd="0" parTransId="{65BB8DAC-2143-F84B-A126-3DF412D12A69}" sibTransId="{5B71C653-7B1F-1345-9FFF-315DBB6624C7}"/>
    <dgm:cxn modelId="{565C84D8-27DA-2D4E-BA3F-7AD64536065B}" type="presOf" srcId="{F60F32B0-4753-7A4E-B60A-4BF0722C5A9C}" destId="{21BE7CA7-6028-A647-B26E-9ACF6C7C35D8}" srcOrd="0" destOrd="3" presId="urn:microsoft.com/office/officeart/2005/8/layout/pList2"/>
    <dgm:cxn modelId="{C1648FEB-54D9-0149-A027-3421471111F7}" srcId="{5A63FC96-B36D-9040-878C-CE8BDAD49828}" destId="{2786F078-E452-094B-A0AA-FEA987C6A3FF}" srcOrd="0" destOrd="0" parTransId="{18BFE6EE-E84C-4E42-8ABD-497D51EFB6D4}" sibTransId="{F559BE83-F1D5-964A-87E6-D2FE9A0987A4}"/>
    <dgm:cxn modelId="{EA43B8ED-DF9D-244B-A63E-D171336D05FD}" type="presOf" srcId="{36DDC4EB-CD4D-424C-993C-7EFE8AE31964}" destId="{21BE7CA7-6028-A647-B26E-9ACF6C7C35D8}" srcOrd="0" destOrd="2" presId="urn:microsoft.com/office/officeart/2005/8/layout/pList2"/>
    <dgm:cxn modelId="{9CDD09F1-B3ED-D040-9E17-C94334670F6B}" type="presOf" srcId="{694A14E5-B3AA-7041-BFA9-84C0B5731B38}" destId="{3DA3A6EA-A926-784E-B962-F2F35D07D1A0}" srcOrd="0" destOrd="4" presId="urn:microsoft.com/office/officeart/2005/8/layout/pList2"/>
    <dgm:cxn modelId="{1C6975FB-BF69-9947-B463-62E088E66227}" srcId="{5A63FC96-B36D-9040-878C-CE8BDAD49828}" destId="{753C9D1F-6605-154B-8F88-BB4CE5286E64}" srcOrd="2" destOrd="0" parTransId="{851FA6E9-1739-CB42-851A-8DD6A27D420F}" sibTransId="{81A6954C-B8F8-1146-A538-2681B5398043}"/>
    <dgm:cxn modelId="{C7473C4C-E050-1A4C-897A-B7BD809313E7}" type="presParOf" srcId="{26C63A5C-B256-744C-89DC-F29184F514D6}" destId="{F948B5E6-A724-5A45-B0B6-3F49EBC60C01}" srcOrd="0" destOrd="0" presId="urn:microsoft.com/office/officeart/2005/8/layout/pList2"/>
    <dgm:cxn modelId="{D15B4018-4061-E643-BF96-ED7336EBCA32}" type="presParOf" srcId="{26C63A5C-B256-744C-89DC-F29184F514D6}" destId="{043208E8-EAE3-2B4A-B0F8-EB135782C951}" srcOrd="1" destOrd="0" presId="urn:microsoft.com/office/officeart/2005/8/layout/pList2"/>
    <dgm:cxn modelId="{7DB82616-8E5E-E940-B015-CB0E009E1BA3}" type="presParOf" srcId="{043208E8-EAE3-2B4A-B0F8-EB135782C951}" destId="{442727C4-2D3B-624A-BD76-7550E63902F8}" srcOrd="0" destOrd="0" presId="urn:microsoft.com/office/officeart/2005/8/layout/pList2"/>
    <dgm:cxn modelId="{0A585DA1-598B-9745-ADB8-B40D4EAE086A}" type="presParOf" srcId="{442727C4-2D3B-624A-BD76-7550E63902F8}" destId="{60B5ECCC-0991-624E-B2E2-21C3697291D3}" srcOrd="0" destOrd="0" presId="urn:microsoft.com/office/officeart/2005/8/layout/pList2"/>
    <dgm:cxn modelId="{5EED3882-B821-B141-87BF-A673FF0A527E}" type="presParOf" srcId="{442727C4-2D3B-624A-BD76-7550E63902F8}" destId="{91DC1AE3-962F-1447-93D3-8811717E874A}" srcOrd="1" destOrd="0" presId="urn:microsoft.com/office/officeart/2005/8/layout/pList2"/>
    <dgm:cxn modelId="{8A6DF0A3-5AA8-6C48-B530-A8E097330238}" type="presParOf" srcId="{442727C4-2D3B-624A-BD76-7550E63902F8}" destId="{6E29D490-F9A2-5B49-8375-EA75100D4D43}" srcOrd="2" destOrd="0" presId="urn:microsoft.com/office/officeart/2005/8/layout/pList2"/>
    <dgm:cxn modelId="{8A78F99B-9ADA-574F-8DC9-8C360D045EE4}" type="presParOf" srcId="{043208E8-EAE3-2B4A-B0F8-EB135782C951}" destId="{44CDB6A3-4F22-D841-8344-0DB3F4707D9C}" srcOrd="1" destOrd="0" presId="urn:microsoft.com/office/officeart/2005/8/layout/pList2"/>
    <dgm:cxn modelId="{41D390DA-555E-9145-9E27-928332A1449D}" type="presParOf" srcId="{043208E8-EAE3-2B4A-B0F8-EB135782C951}" destId="{2B37B1F5-428F-3F43-A40B-CB710E2E386A}" srcOrd="2" destOrd="0" presId="urn:microsoft.com/office/officeart/2005/8/layout/pList2"/>
    <dgm:cxn modelId="{C9A91FC1-C258-4342-BECB-21D6F930EE41}" type="presParOf" srcId="{2B37B1F5-428F-3F43-A40B-CB710E2E386A}" destId="{3DA3A6EA-A926-784E-B962-F2F35D07D1A0}" srcOrd="0" destOrd="0" presId="urn:microsoft.com/office/officeart/2005/8/layout/pList2"/>
    <dgm:cxn modelId="{C4118B9F-85C9-8F4D-938C-317B9A8907DB}" type="presParOf" srcId="{2B37B1F5-428F-3F43-A40B-CB710E2E386A}" destId="{3ADCE3C4-E7C8-1A41-9809-B4AF80A77F05}" srcOrd="1" destOrd="0" presId="urn:microsoft.com/office/officeart/2005/8/layout/pList2"/>
    <dgm:cxn modelId="{D721BFCB-035F-F54B-A2FC-BA38F519467E}" type="presParOf" srcId="{2B37B1F5-428F-3F43-A40B-CB710E2E386A}" destId="{F227EEA3-8DC9-A043-B7D0-A95C25458B7B}" srcOrd="2" destOrd="0" presId="urn:microsoft.com/office/officeart/2005/8/layout/pList2"/>
    <dgm:cxn modelId="{3110147B-2FFE-834D-BD39-ACB28DD673BF}" type="presParOf" srcId="{043208E8-EAE3-2B4A-B0F8-EB135782C951}" destId="{FFD5F77E-12F7-D743-9AF4-BCFAAF158F77}" srcOrd="3" destOrd="0" presId="urn:microsoft.com/office/officeart/2005/8/layout/pList2"/>
    <dgm:cxn modelId="{ECCEE5CA-A32B-7444-87EF-5E7513AD7118}" type="presParOf" srcId="{043208E8-EAE3-2B4A-B0F8-EB135782C951}" destId="{C4CE536D-4DF6-F842-B6BB-7BCCB1122FD2}" srcOrd="4" destOrd="0" presId="urn:microsoft.com/office/officeart/2005/8/layout/pList2"/>
    <dgm:cxn modelId="{8308097B-4B43-8843-948E-B27ED4C229E9}" type="presParOf" srcId="{C4CE536D-4DF6-F842-B6BB-7BCCB1122FD2}" destId="{21BE7CA7-6028-A647-B26E-9ACF6C7C35D8}" srcOrd="0" destOrd="0" presId="urn:microsoft.com/office/officeart/2005/8/layout/pList2"/>
    <dgm:cxn modelId="{F0512709-57F1-674A-B806-7B7782439890}" type="presParOf" srcId="{C4CE536D-4DF6-F842-B6BB-7BCCB1122FD2}" destId="{3C7E1E1A-51C3-3849-96BC-56548F3D4C91}" srcOrd="1" destOrd="0" presId="urn:microsoft.com/office/officeart/2005/8/layout/pList2"/>
    <dgm:cxn modelId="{5DD40006-F138-1847-B572-5F18E8E8D5A5}" type="presParOf" srcId="{C4CE536D-4DF6-F842-B6BB-7BCCB1122FD2}" destId="{5A0D5B79-AE2A-034E-BC46-205EA00D2CB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6D686-7C8F-FE44-8A5B-ED976D254335}">
      <dsp:nvSpPr>
        <dsp:cNvPr id="0" name=""/>
        <dsp:cNvSpPr/>
      </dsp:nvSpPr>
      <dsp:spPr>
        <a:xfrm>
          <a:off x="7364" y="1647408"/>
          <a:ext cx="2201261" cy="231132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DL</a:t>
          </a:r>
          <a:r>
            <a:rPr kumimoji="1" lang="zh-CN" altLang="en-US" sz="24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算法算力</a:t>
          </a:r>
          <a:endParaRPr kumimoji="1" lang="en-US" altLang="zh-CN" sz="2400" b="1" kern="1200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场景碎片化</a:t>
          </a:r>
          <a:endParaRPr kumimoji="1" lang="en-US" altLang="zh-CN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算法多样化</a:t>
          </a:r>
          <a:endParaRPr kumimoji="1" lang="en-US" altLang="zh-CN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芯片专用化</a:t>
          </a: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71837" y="1711881"/>
        <a:ext cx="2072315" cy="2182379"/>
      </dsp:txXfrm>
    </dsp:sp>
    <dsp:sp modelId="{B32A635D-9B2F-3346-99DB-844B1EAA7BD6}">
      <dsp:nvSpPr>
        <dsp:cNvPr id="0" name=""/>
        <dsp:cNvSpPr/>
      </dsp:nvSpPr>
      <dsp:spPr>
        <a:xfrm>
          <a:off x="2428752" y="2530115"/>
          <a:ext cx="466667" cy="545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428752" y="2639297"/>
        <a:ext cx="326667" cy="327548"/>
      </dsp:txXfrm>
    </dsp:sp>
    <dsp:sp modelId="{2D95C607-3BBB-9741-96C9-35840EA31BCE}">
      <dsp:nvSpPr>
        <dsp:cNvPr id="0" name=""/>
        <dsp:cNvSpPr/>
      </dsp:nvSpPr>
      <dsp:spPr>
        <a:xfrm>
          <a:off x="3089131" y="1647408"/>
          <a:ext cx="2201261" cy="231132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54778"/>
            <a:satOff val="-19922"/>
            <a:lumOff val="17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软件编程</a:t>
          </a:r>
          <a:endParaRPr kumimoji="1" lang="en-US" altLang="zh-CN" sz="2400" b="1" kern="1200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优化难</a:t>
          </a:r>
          <a:endParaRPr kumimoji="1" lang="en-US" altLang="zh-CN" sz="18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成本高</a:t>
          </a:r>
          <a:endParaRPr kumimoji="1" lang="en-US" altLang="zh-CN" sz="18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周期长</a:t>
          </a:r>
          <a:endParaRPr lang="zh-CN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53604" y="1711881"/>
        <a:ext cx="2072315" cy="2182379"/>
      </dsp:txXfrm>
    </dsp:sp>
    <dsp:sp modelId="{0E80BEC3-25D6-E74A-B8C0-7746CE0BBE30}">
      <dsp:nvSpPr>
        <dsp:cNvPr id="0" name=""/>
        <dsp:cNvSpPr/>
      </dsp:nvSpPr>
      <dsp:spPr>
        <a:xfrm>
          <a:off x="5510519" y="2530115"/>
          <a:ext cx="466667" cy="545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709449"/>
            <a:satOff val="-39231"/>
            <a:lumOff val="321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510519" y="2639297"/>
        <a:ext cx="326667" cy="327548"/>
      </dsp:txXfrm>
    </dsp:sp>
    <dsp:sp modelId="{E645FDB6-770C-3842-BCCD-C40C17074231}">
      <dsp:nvSpPr>
        <dsp:cNvPr id="0" name=""/>
        <dsp:cNvSpPr/>
      </dsp:nvSpPr>
      <dsp:spPr>
        <a:xfrm>
          <a:off x="6170898" y="1647408"/>
          <a:ext cx="2201261" cy="231132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09557"/>
            <a:satOff val="-39844"/>
            <a:lumOff val="34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solidFill>
                <a:srgbClr val="FFFF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框架与编译器 </a:t>
          </a:r>
          <a:endParaRPr lang="en-US" altLang="zh-CN" sz="2300" b="1" kern="1200" dirty="0">
            <a:solidFill>
              <a:srgbClr val="FFFF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快速部署</a:t>
          </a:r>
          <a:endParaRPr kumimoji="1" lang="en-US" altLang="zh-CN" sz="1800" b="1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自动优化</a:t>
          </a:r>
          <a:endParaRPr kumimoji="1" lang="en-US" altLang="zh-CN" sz="1800" b="1" kern="1200" dirty="0">
            <a:solidFill>
              <a:prstClr val="white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b="1" kern="12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敏捷开发</a:t>
          </a:r>
        </a:p>
      </dsp:txBody>
      <dsp:txXfrm>
        <a:off x="6235371" y="1711881"/>
        <a:ext cx="2072315" cy="2182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E819-DC12-354F-B061-D6C8BA45881A}">
      <dsp:nvSpPr>
        <dsp:cNvPr id="0" name=""/>
        <dsp:cNvSpPr/>
      </dsp:nvSpPr>
      <dsp:spPr>
        <a:xfrm>
          <a:off x="3399906" y="2185654"/>
          <a:ext cx="2671354" cy="2671354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如何适应算法与芯片设计方法革新？</a:t>
          </a:r>
          <a:endParaRPr lang="zh-CN" altLang="en-US" sz="2000" kern="1200" dirty="0"/>
        </a:p>
      </dsp:txBody>
      <dsp:txXfrm>
        <a:off x="3936967" y="2811406"/>
        <a:ext cx="1597232" cy="1373131"/>
      </dsp:txXfrm>
    </dsp:sp>
    <dsp:sp modelId="{F7E39366-92AB-7F46-AE4E-63B0A2598D76}">
      <dsp:nvSpPr>
        <dsp:cNvPr id="0" name=""/>
        <dsp:cNvSpPr/>
      </dsp:nvSpPr>
      <dsp:spPr>
        <a:xfrm>
          <a:off x="1845663" y="1554242"/>
          <a:ext cx="1942803" cy="1942803"/>
        </a:xfrm>
        <a:prstGeom prst="gear6">
          <a:avLst/>
        </a:prstGeom>
        <a:solidFill>
          <a:schemeClr val="accent5">
            <a:hueOff val="-918568"/>
            <a:satOff val="135"/>
            <a:lumOff val="-3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如何构建软硬件生态？</a:t>
          </a:r>
          <a:endParaRPr lang="zh-CN" altLang="en-US" sz="1800" kern="1200" dirty="0"/>
        </a:p>
      </dsp:txBody>
      <dsp:txXfrm>
        <a:off x="2334770" y="2046305"/>
        <a:ext cx="964589" cy="958677"/>
      </dsp:txXfrm>
    </dsp:sp>
    <dsp:sp modelId="{110EA38A-C589-D648-88CD-5A0E57D83B98}">
      <dsp:nvSpPr>
        <dsp:cNvPr id="0" name=""/>
        <dsp:cNvSpPr/>
      </dsp:nvSpPr>
      <dsp:spPr>
        <a:xfrm rot="20700000">
          <a:off x="2933831" y="213906"/>
          <a:ext cx="1903550" cy="1903550"/>
        </a:xfrm>
        <a:prstGeom prst="gear6">
          <a:avLst/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如何跨层协同？</a:t>
          </a:r>
          <a:endParaRPr lang="zh-CN" altLang="en-US" sz="2000" kern="1200" dirty="0"/>
        </a:p>
      </dsp:txBody>
      <dsp:txXfrm rot="-20700000">
        <a:off x="3351335" y="631411"/>
        <a:ext cx="1068541" cy="1068541"/>
      </dsp:txXfrm>
    </dsp:sp>
    <dsp:sp modelId="{760B58DD-06A5-7541-8095-9A75BAAAAF52}">
      <dsp:nvSpPr>
        <dsp:cNvPr id="0" name=""/>
        <dsp:cNvSpPr/>
      </dsp:nvSpPr>
      <dsp:spPr>
        <a:xfrm>
          <a:off x="3201838" y="1778363"/>
          <a:ext cx="3419334" cy="3419334"/>
        </a:xfrm>
        <a:prstGeom prst="circularArrow">
          <a:avLst>
            <a:gd name="adj1" fmla="val 4688"/>
            <a:gd name="adj2" fmla="val 299029"/>
            <a:gd name="adj3" fmla="val 2530001"/>
            <a:gd name="adj4" fmla="val 15831788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2FC0A-E9A7-5648-8A35-D861F37FD1D6}">
      <dsp:nvSpPr>
        <dsp:cNvPr id="0" name=""/>
        <dsp:cNvSpPr/>
      </dsp:nvSpPr>
      <dsp:spPr>
        <a:xfrm>
          <a:off x="1501596" y="1121529"/>
          <a:ext cx="2484360" cy="248436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918568"/>
            <a:satOff val="135"/>
            <a:lumOff val="-3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0FF2A-2492-AD4E-A232-55974219D32D}">
      <dsp:nvSpPr>
        <dsp:cNvPr id="0" name=""/>
        <dsp:cNvSpPr/>
      </dsp:nvSpPr>
      <dsp:spPr>
        <a:xfrm>
          <a:off x="2493520" y="-205886"/>
          <a:ext cx="2678640" cy="267864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E187A-6D82-BF4F-B052-D10F85E229AE}">
      <dsp:nvSpPr>
        <dsp:cNvPr id="0" name=""/>
        <dsp:cNvSpPr/>
      </dsp:nvSpPr>
      <dsp:spPr>
        <a:xfrm>
          <a:off x="1606549" y="30213"/>
          <a:ext cx="1450234" cy="14502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系统</a:t>
          </a:r>
        </a:p>
      </dsp:txBody>
      <dsp:txXfrm>
        <a:off x="1799914" y="284004"/>
        <a:ext cx="1063505" cy="652605"/>
      </dsp:txXfrm>
    </dsp:sp>
    <dsp:sp modelId="{5D053163-5160-D24A-80CB-581873E42D8A}">
      <dsp:nvSpPr>
        <dsp:cNvPr id="0" name=""/>
        <dsp:cNvSpPr/>
      </dsp:nvSpPr>
      <dsp:spPr>
        <a:xfrm>
          <a:off x="2129842" y="936609"/>
          <a:ext cx="1450234" cy="1450234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算法</a:t>
          </a:r>
          <a:endParaRPr lang="zh-CN" altLang="en-US" sz="32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573372" y="1311253"/>
        <a:ext cx="870140" cy="797629"/>
      </dsp:txXfrm>
    </dsp:sp>
    <dsp:sp modelId="{968EDFDC-696C-8A4C-9470-029AFB33C795}">
      <dsp:nvSpPr>
        <dsp:cNvPr id="0" name=""/>
        <dsp:cNvSpPr/>
      </dsp:nvSpPr>
      <dsp:spPr>
        <a:xfrm>
          <a:off x="1083256" y="936609"/>
          <a:ext cx="1450234" cy="1450234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</a:t>
          </a:r>
        </a:p>
      </dsp:txBody>
      <dsp:txXfrm>
        <a:off x="1219820" y="1311253"/>
        <a:ext cx="870140" cy="797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0E6E4-18D9-F041-916E-317A4B441B04}">
      <dsp:nvSpPr>
        <dsp:cNvPr id="0" name=""/>
        <dsp:cNvSpPr/>
      </dsp:nvSpPr>
      <dsp:spPr>
        <a:xfrm>
          <a:off x="-337199" y="0"/>
          <a:ext cx="9518004" cy="1555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5999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筹备会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：</a:t>
          </a:r>
          <a:r>
            <a:rPr lang="en-US" altLang="zh-CN" sz="2000" b="1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MLSys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酝酿主题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		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筹备会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：闭门研讨日程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3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28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日，北京；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				2021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6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日，北京；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软件与系统领域专家（已举办）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			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系统，架构与算法 主持人会议</a:t>
          </a:r>
        </a:p>
      </dsp:txBody>
      <dsp:txXfrm>
        <a:off x="-291626" y="45573"/>
        <a:ext cx="7838981" cy="1464833"/>
      </dsp:txXfrm>
    </dsp:sp>
    <dsp:sp modelId="{EC68275B-C075-4741-8249-BF8A8ADEB799}">
      <dsp:nvSpPr>
        <dsp:cNvPr id="0" name=""/>
        <dsp:cNvSpPr/>
      </dsp:nvSpPr>
      <dsp:spPr>
        <a:xfrm>
          <a:off x="-76593" y="1815308"/>
          <a:ext cx="10676440" cy="1555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18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筹备：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CCF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YOCSEF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上海学术委员会在</a:t>
          </a:r>
          <a:r>
            <a:rPr lang="en-US" altLang="zh-CN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WAIC</a:t>
          </a: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主办，形成共识</a:t>
          </a:r>
          <a:endParaRPr lang="en-US" altLang="zh-CN" sz="20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7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月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9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日，上海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年世界人工智能大会；闭门论坛；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-31020" y="1860881"/>
        <a:ext cx="8508773" cy="1464833"/>
      </dsp:txXfrm>
    </dsp:sp>
    <dsp:sp modelId="{428F50CA-C7E0-284B-A27C-DBD288A5AA56}">
      <dsp:nvSpPr>
        <dsp:cNvPr id="0" name=""/>
        <dsp:cNvSpPr/>
      </dsp:nvSpPr>
      <dsp:spPr>
        <a:xfrm>
          <a:off x="668050" y="3630617"/>
          <a:ext cx="10866800" cy="1555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发布论坛：</a:t>
          </a:r>
          <a:r>
            <a:rPr lang="en-US" alt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WAIC</a:t>
          </a:r>
          <a:r>
            <a: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</a:t>
          </a:r>
          <a:r>
            <a:rPr lang="en-US" alt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AI</a:t>
          </a:r>
          <a:r>
            <a:rPr lang="zh-CN" alt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框架编译器发展论坛，发布路线图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2021</a:t>
          </a: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年</a:t>
          </a:r>
          <a:r>
            <a:rPr lang="en-US" alt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7</a:t>
          </a: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月，世界人工智能大会，上海；</a:t>
          </a:r>
          <a:endParaRPr lang="zh-CN" altLang="en-US" sz="18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首次向学术界与业界公布，发展联盟，年度会议</a:t>
          </a:r>
        </a:p>
      </dsp:txBody>
      <dsp:txXfrm>
        <a:off x="713623" y="3676190"/>
        <a:ext cx="8662109" cy="1464833"/>
      </dsp:txXfrm>
    </dsp:sp>
    <dsp:sp modelId="{28FB5B89-EEEB-544D-8CE1-3729F9EBA294}">
      <dsp:nvSpPr>
        <dsp:cNvPr id="0" name=""/>
        <dsp:cNvSpPr/>
      </dsp:nvSpPr>
      <dsp:spPr>
        <a:xfrm>
          <a:off x="8169418" y="1179950"/>
          <a:ext cx="1011386" cy="1011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8396980" y="1179950"/>
        <a:ext cx="556262" cy="761068"/>
      </dsp:txXfrm>
    </dsp:sp>
    <dsp:sp modelId="{05243E42-454C-C84D-97E3-925DED6E903C}">
      <dsp:nvSpPr>
        <dsp:cNvPr id="0" name=""/>
        <dsp:cNvSpPr/>
      </dsp:nvSpPr>
      <dsp:spPr>
        <a:xfrm>
          <a:off x="9009242" y="2984886"/>
          <a:ext cx="1011386" cy="10113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9236804" y="2984886"/>
        <a:ext cx="556262" cy="761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8B5E6-A724-5A45-B0B6-3F49EBC60C01}">
      <dsp:nvSpPr>
        <dsp:cNvPr id="0" name=""/>
        <dsp:cNvSpPr/>
      </dsp:nvSpPr>
      <dsp:spPr>
        <a:xfrm>
          <a:off x="0" y="0"/>
          <a:ext cx="11928558" cy="22135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9D490-F9A2-5B49-8375-EA75100D4D43}">
      <dsp:nvSpPr>
        <dsp:cNvPr id="0" name=""/>
        <dsp:cNvSpPr/>
      </dsp:nvSpPr>
      <dsp:spPr>
        <a:xfrm>
          <a:off x="361009" y="295134"/>
          <a:ext cx="2537672" cy="16232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5ECCC-0991-624E-B2E2-21C3697291D3}">
      <dsp:nvSpPr>
        <dsp:cNvPr id="0" name=""/>
        <dsp:cNvSpPr/>
      </dsp:nvSpPr>
      <dsp:spPr>
        <a:xfrm rot="10800000">
          <a:off x="361009" y="2213508"/>
          <a:ext cx="2537672" cy="270539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算法与框架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大模型的发展对框架和编译器的需求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深度学习计算范式，有限算子闭集排列组合融合，是否面临空间爆炸问题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10800000">
        <a:off x="439051" y="2213508"/>
        <a:ext cx="2381588" cy="2627357"/>
      </dsp:txXfrm>
    </dsp:sp>
    <dsp:sp modelId="{F227EEA3-8DC9-A043-B7D0-A95C25458B7B}">
      <dsp:nvSpPr>
        <dsp:cNvPr id="0" name=""/>
        <dsp:cNvSpPr/>
      </dsp:nvSpPr>
      <dsp:spPr>
        <a:xfrm>
          <a:off x="4165982" y="295134"/>
          <a:ext cx="2537672" cy="16232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3A6EA-A926-784E-B962-F2F35D07D1A0}">
      <dsp:nvSpPr>
        <dsp:cNvPr id="0" name=""/>
        <dsp:cNvSpPr/>
      </dsp:nvSpPr>
      <dsp:spPr>
        <a:xfrm rot="10800000">
          <a:off x="3152448" y="2213508"/>
          <a:ext cx="4564740" cy="270539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框架与编译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如何定义语言结构与协同设计接口？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Google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的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MLIR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是否形成新的生态垄断？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如设计一个正确的编译器架构与接口，集成前端编程语言优化能力与协处理器编译栈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从传统编译器理论出发，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AI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编译器是否过度设计？</a:t>
          </a:r>
        </a:p>
      </dsp:txBody>
      <dsp:txXfrm rot="10800000">
        <a:off x="3235648" y="2213508"/>
        <a:ext cx="4398340" cy="2622199"/>
      </dsp:txXfrm>
    </dsp:sp>
    <dsp:sp modelId="{5A0D5B79-AE2A-034E-BC46-205EA00D2CBB}">
      <dsp:nvSpPr>
        <dsp:cNvPr id="0" name=""/>
        <dsp:cNvSpPr/>
      </dsp:nvSpPr>
      <dsp:spPr>
        <a:xfrm>
          <a:off x="8500416" y="295134"/>
          <a:ext cx="2537672" cy="162323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E7CA7-6028-A647-B26E-9ACF6C7C35D8}">
      <dsp:nvSpPr>
        <dsp:cNvPr id="0" name=""/>
        <dsp:cNvSpPr/>
      </dsp:nvSpPr>
      <dsp:spPr>
        <a:xfrm rot="10800000">
          <a:off x="7970956" y="2213508"/>
          <a:ext cx="3596592" cy="270539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编译与芯片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芯片架构异构发散还是融合收敛？如何快速构建对编译软件栈？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从编译器视角看，软件定义架构与芯片敏捷设计如何落地？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什么是对编译器友好的芯片架构？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封闭生态与开源生态如何共存？</a:t>
          </a:r>
        </a:p>
      </dsp:txBody>
      <dsp:txXfrm rot="10800000">
        <a:off x="8054156" y="2213508"/>
        <a:ext cx="3430192" cy="2622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9C487-E2BE-9C42-8CC8-BB6697C023B2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F805C-4433-DD40-B111-4EC2DECE18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805C-4433-DD40-B111-4EC2DECE18D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805C-4433-DD40-B111-4EC2DECE18D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71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F805C-4433-DD40-B111-4EC2DECE18D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09FE4-1D06-4FB5-ABE6-09D80740442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7482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9900" indent="-469900">
              <a:buFont typeface="Wingdings" panose="05000000000000000000" pitchFamily="2" charset="2"/>
              <a:buChar char="n"/>
              <a:defRPr sz="1800"/>
            </a:lvl1pPr>
            <a:lvl2pPr marL="908050" indent="-436880">
              <a:buFont typeface="Wingdings" panose="05000000000000000000" pitchFamily="2" charset="2"/>
              <a:buChar char="p"/>
              <a:defRPr sz="1600"/>
            </a:lvl2pPr>
            <a:lvl3pPr marL="1304925" indent="-395605">
              <a:buFont typeface="Arial" panose="020B0604020202020204" pitchFamily="34" charset="0"/>
              <a:buChar char="•"/>
              <a:defRPr sz="1400"/>
            </a:lvl3pPr>
            <a:lvl4pPr marL="1694180" indent="-387350">
              <a:buFont typeface="Wingdings" panose="05000000000000000000" pitchFamily="2" charset="2"/>
              <a:buChar char="n"/>
              <a:defRPr sz="1200"/>
            </a:lvl4pPr>
            <a:lvl5pPr marL="2094230" indent="-398780">
              <a:buFont typeface="Wingdings" panose="05000000000000000000" pitchFamily="2" charset="2"/>
              <a:buChar char="n"/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CAEE3-5E37-4EB1-8BDF-500FC8CE002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363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A85F5-5ED6-4062-ACF1-F96F389CDE1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799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89D2-706D-41EB-9982-0F274B0EDE9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646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86A64-E542-425D-A638-F24173B53E1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15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510E7-26FF-4795-9ACE-D3FA13F40F6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0251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AAD13-D052-415B-AAC2-3258947F6D8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4003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25366-7C6B-4DD6-80B9-8A53BAC08CE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194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4CE2A-1D7E-43D7-B4FB-FB208A7BE1E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806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AB758-BB17-48C0-A609-3D8E4885DFA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8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1DA30-8FBD-4AA3-9A97-7741C146CA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499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FC39-9E78-3B43-82AC-B8C861B45839}" type="datetimeFigureOut">
              <a:rPr lang="en-US" altLang="zh-CN" smtClean="0"/>
              <a:t>7/8/2021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C6A3-D86B-EC4D-A825-F08D2F6908E2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7A3FC39-9E78-3B43-82AC-B8C861B45839}" type="datetimeFigureOut">
              <a:rPr lang="en-US" altLang="zh-CN" smtClean="0"/>
              <a:pPr/>
              <a:t>7/8/2021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0431C6A3-D86B-EC4D-A825-F08D2F6908E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63600 h 1000"/>
              <a:gd name="T6" fmla="*/ 0 w 1000"/>
              <a:gd name="T7" fmla="*/ 1314263600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bevel/>
          </a:ln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54400" y="6245225"/>
            <a:ext cx="53848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97C87D2D-894E-48C5-80E1-471ACDD438B2}" type="slidenum">
              <a:rPr lang="en-US"/>
              <a:t>‹#›</a:t>
            </a:fld>
            <a:endParaRPr lang="en-US"/>
          </a:p>
        </p:txBody>
      </p:sp>
      <p:pic>
        <p:nvPicPr>
          <p:cNvPr id="5128" name="Picture 9" descr="logo of ccf 透明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15930" y="488188"/>
            <a:ext cx="1363271" cy="73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509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深度学习编译框架论坛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执行主席：蒋力（上海交通大学）</a:t>
            </a:r>
          </a:p>
          <a:p>
            <a:r>
              <a:rPr lang="zh-CN" altLang="en-US" dirty="0"/>
              <a:t>执行主席：刘通（上海大学）</a:t>
            </a:r>
            <a:endParaRPr lang="en-US" altLang="zh-CN" dirty="0"/>
          </a:p>
          <a:p>
            <a:r>
              <a:rPr lang="en-US" altLang="zh-CN" dirty="0"/>
              <a:t>CCF</a:t>
            </a:r>
            <a:r>
              <a:rPr lang="zh-CN" altLang="en-US" dirty="0"/>
              <a:t> </a:t>
            </a:r>
            <a:r>
              <a:rPr lang="en-US" altLang="zh-CN" dirty="0"/>
              <a:t>YOCSEF</a:t>
            </a:r>
            <a:r>
              <a:rPr lang="zh-CN" altLang="en-US" dirty="0"/>
              <a:t>上海学术委员会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5F227A-1A48-4C9A-956F-97C31C7E6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3"/>
            <a:ext cx="12192000" cy="6858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5918DF-64F0-4B95-B0D9-719C81F4D6E9}"/>
              </a:ext>
            </a:extLst>
          </p:cNvPr>
          <p:cNvSpPr txBox="1"/>
          <p:nvPr/>
        </p:nvSpPr>
        <p:spPr>
          <a:xfrm>
            <a:off x="3020516" y="5042403"/>
            <a:ext cx="5988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主办单位：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中国计算机学会青年计算机科技论坛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上海分论坛学术委员会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指导单位：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世界人工智能大会组委会办公室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204839"/>
            <a:ext cx="8001000" cy="266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</a:rPr>
              <a:t>编译框架技术的进展及挑战介绍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35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69" y="304801"/>
            <a:ext cx="10668000" cy="1216025"/>
          </a:xfrm>
        </p:spPr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编译框架技术的进展及挑战介绍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061138" y="1905039"/>
            <a:ext cx="8001000" cy="48419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</a:rPr>
              <a:t>金雪峰</a:t>
            </a:r>
            <a:endParaRPr lang="en-US" altLang="zh-CN" sz="4800" b="1" kern="0" dirty="0">
              <a:solidFill>
                <a:srgbClr val="000000"/>
              </a:solidFill>
              <a:latin typeface="宋体"/>
            </a:endParaRPr>
          </a:p>
          <a:p>
            <a:pPr>
              <a:buClr>
                <a:srgbClr val="CC0000"/>
              </a:buClr>
            </a:pPr>
            <a:endParaRPr lang="zh-CN" altLang="en-US" sz="4000" b="1" kern="0" dirty="0">
              <a:solidFill>
                <a:srgbClr val="000000"/>
              </a:solidFill>
              <a:latin typeface="宋体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</a:rPr>
              <a:t>杨军</a:t>
            </a:r>
            <a:endParaRPr lang="en-US" altLang="zh-CN" sz="4800" b="1" kern="0" dirty="0">
              <a:solidFill>
                <a:srgbClr val="000000"/>
              </a:solidFill>
              <a:latin typeface="宋体"/>
            </a:endParaRPr>
          </a:p>
          <a:p>
            <a:pPr>
              <a:buClr>
                <a:srgbClr val="CC0000"/>
              </a:buClr>
            </a:pPr>
            <a:endParaRPr lang="zh-CN" altLang="en-US" sz="4000" b="1" kern="0" dirty="0">
              <a:solidFill>
                <a:srgbClr val="000000"/>
              </a:solidFill>
              <a:latin typeface="宋体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</a:rPr>
              <a:t>袁进辉</a:t>
            </a:r>
          </a:p>
          <a:p>
            <a:pPr marL="0" indent="0" algn="ctr">
              <a:buClr>
                <a:srgbClr val="CC0000"/>
              </a:buClr>
              <a:buNone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564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嘉宾发言 环节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97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分组讨论 环节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6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组长总结陈述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r>
              <a:rPr lang="zh-CN" altLang="en-US" sz="3600" b="1" kern="0" dirty="0">
                <a:solidFill>
                  <a:srgbClr val="FF0000"/>
                </a:solidFill>
                <a:latin typeface="Verdana"/>
                <a:ea typeface="宋体"/>
              </a:rPr>
              <a:t>（每组</a:t>
            </a:r>
            <a:r>
              <a:rPr lang="en-US" altLang="zh-CN" sz="3600" b="1" kern="0" dirty="0">
                <a:solidFill>
                  <a:srgbClr val="FF0000"/>
                </a:solidFill>
                <a:latin typeface="Verdana"/>
                <a:ea typeface="宋体"/>
              </a:rPr>
              <a:t>10</a:t>
            </a:r>
            <a:r>
              <a:rPr lang="zh-CN" altLang="en-US" sz="3600" b="1" kern="0" dirty="0">
                <a:solidFill>
                  <a:srgbClr val="FF0000"/>
                </a:solidFill>
                <a:latin typeface="Verdana"/>
                <a:ea typeface="宋体"/>
              </a:rPr>
              <a:t>分钟）</a:t>
            </a:r>
            <a:endParaRPr lang="en-US" altLang="zh-CN" sz="36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65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BAC44-BEF6-7546-B5F8-9AE7042A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芯片发展新阶段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389B9-1542-FF48-AA3A-02C054B63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48" y="1608522"/>
            <a:ext cx="10515600" cy="4351338"/>
          </a:xfrm>
        </p:spPr>
        <p:txBody>
          <a:bodyPr/>
          <a:lstStyle/>
          <a:p>
            <a:r>
              <a:rPr lang="zh-CN" altLang="en-US" dirty="0"/>
              <a:t>深度学习</a:t>
            </a:r>
            <a:r>
              <a:rPr lang="zh-CN" altLang="en-US" b="1" dirty="0"/>
              <a:t>应用严重依赖</a:t>
            </a:r>
            <a:r>
              <a:rPr lang="zh-CN" altLang="en-US" dirty="0"/>
              <a:t>底层专用</a:t>
            </a:r>
            <a:r>
              <a:rPr lang="en-US" altLang="zh-CN" dirty="0"/>
              <a:t>AI</a:t>
            </a:r>
            <a:r>
              <a:rPr lang="zh-CN" altLang="en-US" dirty="0"/>
              <a:t>芯片</a:t>
            </a:r>
            <a:r>
              <a:rPr lang="zh-CN" altLang="en-US" b="1" dirty="0">
                <a:sym typeface="+mn-ea"/>
              </a:rPr>
              <a:t>算力</a:t>
            </a:r>
            <a:endParaRPr lang="en-US" altLang="zh-CN" b="1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应用</a:t>
            </a:r>
            <a:r>
              <a:rPr kumimoji="1" lang="zh-CN" altLang="en-US" dirty="0">
                <a:sym typeface="+mn-ea"/>
              </a:rPr>
              <a:t>场景</a:t>
            </a:r>
            <a:r>
              <a:rPr kumimoji="1" lang="zh-CN" altLang="en-US" b="1" dirty="0">
                <a:sym typeface="+mn-ea"/>
              </a:rPr>
              <a:t>碎片化</a:t>
            </a:r>
            <a:r>
              <a:rPr kumimoji="1" lang="zh-CN" altLang="en-US" dirty="0">
                <a:sym typeface="+mn-ea"/>
              </a:rPr>
              <a:t>、算法</a:t>
            </a:r>
            <a:r>
              <a:rPr kumimoji="1" lang="zh-CN" altLang="en-US" b="1" dirty="0">
                <a:sym typeface="+mn-ea"/>
              </a:rPr>
              <a:t>演进速度快</a:t>
            </a:r>
            <a:r>
              <a:rPr kumimoji="1" lang="zh-CN" altLang="en-US" dirty="0">
                <a:sym typeface="+mn-ea"/>
              </a:rPr>
              <a:t>，</a:t>
            </a:r>
            <a:r>
              <a:rPr kumimoji="1" lang="en-US" altLang="zh-CN" dirty="0">
                <a:sym typeface="+mn-ea"/>
              </a:rPr>
              <a:t>AI</a:t>
            </a:r>
            <a:r>
              <a:rPr kumimoji="1" lang="zh-CN" altLang="en-US" dirty="0">
                <a:sym typeface="+mn-ea"/>
              </a:rPr>
              <a:t>芯片</a:t>
            </a:r>
            <a:r>
              <a:rPr kumimoji="1" lang="zh-CN" altLang="en-US" b="1" dirty="0">
                <a:sym typeface="+mn-ea"/>
              </a:rPr>
              <a:t>专用化</a:t>
            </a:r>
            <a:r>
              <a:rPr kumimoji="1" lang="zh-CN" altLang="en-US" dirty="0">
                <a:sym typeface="+mn-ea"/>
              </a:rPr>
              <a:t>，导致软件编程性能</a:t>
            </a:r>
            <a:r>
              <a:rPr kumimoji="1" lang="zh-CN" altLang="en-US" b="1" dirty="0">
                <a:sym typeface="+mn-ea"/>
              </a:rPr>
              <a:t>优化难</a:t>
            </a:r>
            <a:r>
              <a:rPr kumimoji="1" lang="zh-CN" altLang="en-US" dirty="0">
                <a:sym typeface="+mn-ea"/>
              </a:rPr>
              <a:t>，</a:t>
            </a:r>
            <a:r>
              <a:rPr kumimoji="1" lang="zh-CN" altLang="en-US" b="1" dirty="0">
                <a:sym typeface="+mn-ea"/>
              </a:rPr>
              <a:t>成本高，周期长</a:t>
            </a:r>
            <a:endParaRPr kumimoji="1" lang="en-US" altLang="zh-CN" b="1" dirty="0">
              <a:sym typeface="+mn-ea"/>
            </a:endParaRPr>
          </a:p>
          <a:p>
            <a:endParaRPr kumimoji="1"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E9AC67-9B16-4D4D-B85B-4055A25CDD86}"/>
              </a:ext>
            </a:extLst>
          </p:cNvPr>
          <p:cNvGrpSpPr/>
          <p:nvPr/>
        </p:nvGrpSpPr>
        <p:grpSpPr>
          <a:xfrm>
            <a:off x="267209" y="3464245"/>
            <a:ext cx="2692400" cy="2991882"/>
            <a:chOff x="6791718" y="3354246"/>
            <a:chExt cx="2692400" cy="29918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6D196E8-ADB5-8246-B233-3A6E13C7D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1718" y="3723578"/>
              <a:ext cx="2692400" cy="262255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C58A09B-75EB-7E40-B7CC-5CFF7C4DD1E9}"/>
                </a:ext>
              </a:extLst>
            </p:cNvPr>
            <p:cNvSpPr txBox="1"/>
            <p:nvPr/>
          </p:nvSpPr>
          <p:spPr>
            <a:xfrm>
              <a:off x="7370721" y="3354246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AI+</a:t>
              </a:r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安防全景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85463CF-54AC-9644-8F25-2E586D4B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53" y="3178615"/>
            <a:ext cx="7576795" cy="3563142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C34B953-610F-2243-838A-B27328875B9C}"/>
              </a:ext>
            </a:extLst>
          </p:cNvPr>
          <p:cNvCxnSpPr>
            <a:cxnSpLocks/>
          </p:cNvCxnSpPr>
          <p:nvPr/>
        </p:nvCxnSpPr>
        <p:spPr>
          <a:xfrm>
            <a:off x="2388618" y="3833577"/>
            <a:ext cx="2695011" cy="39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8D55E2D-EC36-3A4B-9725-106B1D4F4A6F}"/>
              </a:ext>
            </a:extLst>
          </p:cNvPr>
          <p:cNvCxnSpPr>
            <a:cxnSpLocks/>
          </p:cNvCxnSpPr>
          <p:nvPr/>
        </p:nvCxnSpPr>
        <p:spPr>
          <a:xfrm flipV="1">
            <a:off x="2086224" y="4365171"/>
            <a:ext cx="2997405" cy="206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A3137A4-90EB-3E44-A2D0-5C3132B18321}"/>
              </a:ext>
            </a:extLst>
          </p:cNvPr>
          <p:cNvSpPr txBox="1"/>
          <p:nvPr/>
        </p:nvSpPr>
        <p:spPr>
          <a:xfrm>
            <a:off x="60371" y="6568264"/>
            <a:ext cx="3876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IDC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中国人工智能基础架构市场跟踪报告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A601-BB19-A743-BF00-D17443CBB0B6}"/>
              </a:ext>
            </a:extLst>
          </p:cNvPr>
          <p:cNvSpPr txBox="1"/>
          <p:nvPr/>
        </p:nvSpPr>
        <p:spPr>
          <a:xfrm>
            <a:off x="4576126" y="6568264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IDC&amp;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浪潮：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2019-2020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中国人工智能计算力发展评估报告</a:t>
            </a:r>
          </a:p>
        </p:txBody>
      </p:sp>
    </p:spTree>
    <p:extLst>
      <p:ext uri="{BB962C8B-B14F-4D97-AF65-F5344CB8AC3E}">
        <p14:creationId xmlns:p14="http://schemas.microsoft.com/office/powerpoint/2010/main" val="200731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技术与发展挑战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E54E45-0A55-5746-A2BD-9A2A29298DA6}"/>
              </a:ext>
            </a:extLst>
          </p:cNvPr>
          <p:cNvGrpSpPr/>
          <p:nvPr/>
        </p:nvGrpSpPr>
        <p:grpSpPr>
          <a:xfrm>
            <a:off x="364653" y="1251857"/>
            <a:ext cx="11109591" cy="5606143"/>
            <a:chOff x="434624" y="884527"/>
            <a:chExt cx="10776119" cy="5418667"/>
          </a:xfrm>
        </p:grpSpPr>
        <p:graphicFrame>
          <p:nvGraphicFramePr>
            <p:cNvPr id="4" name="图示 3"/>
            <p:cNvGraphicFramePr/>
            <p:nvPr>
              <p:extLst>
                <p:ext uri="{D42A27DB-BD31-4B8C-83A1-F6EECF244321}">
                  <p14:modId xmlns:p14="http://schemas.microsoft.com/office/powerpoint/2010/main" val="1509201987"/>
                </p:ext>
              </p:extLst>
            </p:nvPr>
          </p:nvGraphicFramePr>
          <p:xfrm>
            <a:off x="434624" y="88452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图片 10" descr="商务人士耸肩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198" y="4731743"/>
              <a:ext cx="701835" cy="1571451"/>
            </a:xfrm>
            <a:prstGeom prst="rect">
              <a:avLst/>
            </a:prstGeom>
          </p:spPr>
        </p:pic>
        <p:sp>
          <p:nvSpPr>
            <p:cNvPr id="12" name="右箭头 11"/>
            <p:cNvSpPr/>
            <p:nvPr/>
          </p:nvSpPr>
          <p:spPr>
            <a:xfrm rot="12848933">
              <a:off x="8464680" y="4412429"/>
              <a:ext cx="876503" cy="3453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 rot="9157944">
              <a:off x="8689216" y="2732313"/>
              <a:ext cx="866012" cy="3266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173288" y="3215362"/>
              <a:ext cx="2037455" cy="95410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1" sz="2400">
                  <a:solidFill>
                    <a:schemeClr val="dk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zh-CN" altLang="en-US" sz="2000" b="1" dirty="0"/>
                <a:t>软件系统视角</a:t>
              </a:r>
              <a:endParaRPr lang="en-US" altLang="zh-CN" sz="2000" b="1" dirty="0"/>
            </a:p>
            <a:p>
              <a:r>
                <a:rPr lang="zh-CN" altLang="en-US" sz="1800" dirty="0"/>
                <a:t>框架能适配更多硬件，榨取更多性能</a:t>
              </a:r>
            </a:p>
          </p:txBody>
        </p:sp>
        <p:pic>
          <p:nvPicPr>
            <p:cNvPr id="19" name="图片 18" descr="商务人士指向侧边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820" y="1776492"/>
              <a:ext cx="701508" cy="1550097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BEB6A76-7E4C-B441-B9D7-13DC7B1F19C6}"/>
                </a:ext>
              </a:extLst>
            </p:cNvPr>
            <p:cNvGrpSpPr/>
            <p:nvPr/>
          </p:nvGrpSpPr>
          <p:grpSpPr>
            <a:xfrm>
              <a:off x="8557330" y="4514634"/>
              <a:ext cx="2392808" cy="1608702"/>
              <a:chOff x="9733092" y="4516123"/>
              <a:chExt cx="2392808" cy="160870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733092" y="5136348"/>
                <a:ext cx="1904904" cy="95410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1" sz="2000"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CN" altLang="en-US" b="1" dirty="0"/>
                  <a:t>芯片架构视角</a:t>
                </a:r>
                <a:endParaRPr lang="en-US" altLang="zh-CN" b="1" dirty="0"/>
              </a:p>
              <a:p>
                <a:r>
                  <a:rPr lang="zh-CN" altLang="en-US" sz="1800" dirty="0"/>
                  <a:t>硬件掌控一切，适配更多框架</a:t>
                </a:r>
              </a:p>
            </p:txBody>
          </p:sp>
          <p:pic>
            <p:nvPicPr>
              <p:cNvPr id="21" name="图片 20" descr="商务人士拳头放在颏部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7996" y="4516123"/>
                <a:ext cx="487904" cy="1608702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4294726" y="5318985"/>
              <a:ext cx="2942830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传统编译器，</a:t>
              </a:r>
              <a:r>
                <a: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DL</a:t>
              </a:r>
              <a:r>
                <a:rPr kumimoji="1"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算法专家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B69C337-A406-8942-A411-7FEBFA3C82EB}"/>
              </a:ext>
            </a:extLst>
          </p:cNvPr>
          <p:cNvSpPr/>
          <p:nvPr/>
        </p:nvSpPr>
        <p:spPr>
          <a:xfrm>
            <a:off x="364653" y="1473589"/>
            <a:ext cx="11109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深度学习框架与编译器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快速部署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模型到各种芯片，并完成</a:t>
            </a: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自动优化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跨抽象层，领域隔阂，理论缺位导致本领域发展迷雾重重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9CD66-B99A-D64B-AF82-C0EEAD59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研究与产业现状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C1C99F-AD17-FC4F-A777-8CAC4238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106" y="1504898"/>
            <a:ext cx="7184456" cy="47362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27CB0-7161-0748-84CB-4D7796A1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84" y="1531678"/>
            <a:ext cx="4869722" cy="534042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4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国外先发</a:t>
            </a:r>
            <a:r>
              <a:rPr kumimoji="1" lang="zh-CN" altLang="en-US" sz="4300" dirty="0"/>
              <a:t>优势，形成生态壁垒</a:t>
            </a:r>
            <a:endParaRPr kumimoji="1" lang="en-US" altLang="zh-CN" sz="4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kumimoji="1" lang="en-US" altLang="zh-CN" sz="37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Pytorch</a:t>
            </a:r>
            <a:r>
              <a:rPr kumimoji="1" lang="zh-CN" altLang="en-US" sz="3700" dirty="0"/>
              <a:t>主导学术</a:t>
            </a:r>
            <a:r>
              <a:rPr kumimoji="1" lang="zh-CN" altLang="en-US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、研究</a:t>
            </a:r>
            <a:endParaRPr kumimoji="1" lang="en-US" altLang="zh-CN" sz="3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kumimoji="1" lang="en-US" altLang="zh-CN" sz="37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r>
              <a:rPr kumimoji="1" lang="en-US" altLang="zh-CN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主导工业界</a:t>
            </a:r>
            <a:endParaRPr kumimoji="1" lang="en-US" altLang="zh-CN" sz="3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kumimoji="1" lang="en-US" altLang="zh-CN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TVM</a:t>
            </a:r>
            <a:r>
              <a:rPr kumimoji="1" lang="zh-CN" altLang="en-US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编译</a:t>
            </a:r>
            <a:r>
              <a:rPr kumimoji="1" lang="zh-CN" altLang="en-US" sz="3700" dirty="0"/>
              <a:t>栈</a:t>
            </a:r>
            <a:r>
              <a:rPr kumimoji="1" lang="zh-CN" altLang="en-US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异军突起</a:t>
            </a:r>
            <a:endParaRPr kumimoji="1" lang="en-US" altLang="zh-CN" sz="3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kumimoji="1" lang="en-US" altLang="zh-CN" sz="3700" dirty="0"/>
              <a:t>MLIR</a:t>
            </a:r>
            <a:r>
              <a:rPr kumimoji="1" lang="zh-CN" altLang="en-US" sz="3700" dirty="0"/>
              <a:t> 图谋统一生态</a:t>
            </a:r>
            <a:endParaRPr kumimoji="1" lang="en-US" altLang="zh-CN" sz="3700" dirty="0"/>
          </a:p>
          <a:p>
            <a:pPr>
              <a:lnSpc>
                <a:spcPct val="140000"/>
              </a:lnSpc>
            </a:pPr>
            <a:r>
              <a:rPr kumimoji="1" lang="zh-CN" altLang="en-US" sz="4300" dirty="0"/>
              <a:t>国内种类多，无生态</a:t>
            </a:r>
            <a:endParaRPr kumimoji="1" lang="en-US" altLang="zh-CN" sz="4300" dirty="0"/>
          </a:p>
          <a:p>
            <a:pPr lvl="1">
              <a:lnSpc>
                <a:spcPct val="140000"/>
              </a:lnSpc>
            </a:pPr>
            <a:r>
              <a:rPr kumimoji="1" lang="zh-CN" altLang="en-US" sz="3700" dirty="0"/>
              <a:t>几乎每家</a:t>
            </a:r>
            <a:r>
              <a:rPr kumimoji="1" lang="en-US" altLang="zh-CN" sz="3700" dirty="0"/>
              <a:t>AI</a:t>
            </a:r>
            <a:r>
              <a:rPr kumimoji="1" lang="zh-CN" altLang="en-US" sz="3700" dirty="0"/>
              <a:t>算法公司都会发布开源</a:t>
            </a:r>
            <a:r>
              <a:rPr kumimoji="1" lang="en-US" altLang="zh-CN" sz="3700" dirty="0"/>
              <a:t>DL</a:t>
            </a:r>
            <a:r>
              <a:rPr kumimoji="1" lang="zh-CN" altLang="en-US" sz="3700" dirty="0"/>
              <a:t>框架</a:t>
            </a:r>
            <a:endParaRPr kumimoji="1" lang="en-US" altLang="zh-CN" sz="3700" dirty="0"/>
          </a:p>
          <a:p>
            <a:pPr lvl="1">
              <a:lnSpc>
                <a:spcPct val="140000"/>
              </a:lnSpc>
            </a:pPr>
            <a:r>
              <a:rPr kumimoji="1" lang="zh-CN" altLang="en-US" sz="3700" dirty="0"/>
              <a:t>几乎每家</a:t>
            </a:r>
            <a:r>
              <a:rPr kumimoji="1" lang="en-US" altLang="zh-CN" sz="3700" dirty="0"/>
              <a:t>AI</a:t>
            </a:r>
            <a:r>
              <a:rPr kumimoji="1" lang="zh-CN" altLang="en-US" sz="3700" dirty="0"/>
              <a:t>芯片公司都会发布定制的编译器</a:t>
            </a:r>
            <a:endParaRPr kumimoji="1" lang="en-US" altLang="zh-CN" sz="3700" dirty="0"/>
          </a:p>
          <a:p>
            <a:pPr lvl="1">
              <a:lnSpc>
                <a:spcPct val="140000"/>
              </a:lnSpc>
            </a:pPr>
            <a:r>
              <a:rPr kumimoji="1" lang="zh-CN" altLang="en-US" sz="3700" dirty="0">
                <a:solidFill>
                  <a:srgbClr val="C00000"/>
                </a:solidFill>
              </a:rPr>
              <a:t>既面临竞争，也存在内卷</a:t>
            </a:r>
          </a:p>
          <a:p>
            <a:endParaRPr kumimoji="1" lang="en-US" altLang="zh-CN" dirty="0"/>
          </a:p>
          <a:p>
            <a:pPr lvl="1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41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16AD7-3828-E343-AB68-F070436E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需要回答这一领域的如何发展的问题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9F03A6-0891-1E43-94C4-E8859DB6CC91}"/>
              </a:ext>
            </a:extLst>
          </p:cNvPr>
          <p:cNvSpPr txBox="1"/>
          <p:nvPr/>
        </p:nvSpPr>
        <p:spPr>
          <a:xfrm>
            <a:off x="526993" y="1690688"/>
            <a:ext cx="4900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有必要对这一领域，邀请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交叉领域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展开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深度讨论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B6C7903-BFC6-4245-9D84-BF4C58369D3B}"/>
              </a:ext>
            </a:extLst>
          </p:cNvPr>
          <p:cNvGrpSpPr/>
          <p:nvPr/>
        </p:nvGrpSpPr>
        <p:grpSpPr>
          <a:xfrm>
            <a:off x="526993" y="3062318"/>
            <a:ext cx="4750843" cy="3170396"/>
            <a:chOff x="748219" y="2391132"/>
            <a:chExt cx="4750843" cy="3170396"/>
          </a:xfrm>
        </p:grpSpPr>
        <p:pic>
          <p:nvPicPr>
            <p:cNvPr id="4" name="图片 3" descr="浓雾笼罩着一棵高高的大树">
              <a:extLst>
                <a:ext uri="{FF2B5EF4-FFF2-40B4-BE49-F238E27FC236}">
                  <a16:creationId xmlns:a16="http://schemas.microsoft.com/office/drawing/2014/main" id="{18C5E1A5-A8FE-E047-9325-B5F26D156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219" y="2391132"/>
              <a:ext cx="4750843" cy="317039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A893B2-C7EB-7C46-9410-F182B222536F}"/>
                </a:ext>
              </a:extLst>
            </p:cNvPr>
            <p:cNvSpPr/>
            <p:nvPr/>
          </p:nvSpPr>
          <p:spPr>
            <a:xfrm>
              <a:off x="1284639" y="4684330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拨云见日，形成共识</a:t>
              </a:r>
              <a:endParaRPr lang="zh-CN" altLang="en-US" sz="2800" dirty="0"/>
            </a:p>
          </p:txBody>
        </p:sp>
      </p:grp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E4EDD3B8-1EE2-354B-BE09-EF7DF16041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193300"/>
              </p:ext>
            </p:extLst>
          </p:nvPr>
        </p:nvGraphicFramePr>
        <p:xfrm>
          <a:off x="4379494" y="1517879"/>
          <a:ext cx="7285513" cy="485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770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参会嘉宾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5FC82E6-9E6F-254D-8C0E-9C8D390D6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59767"/>
              </p:ext>
            </p:extLst>
          </p:nvPr>
        </p:nvGraphicFramePr>
        <p:xfrm>
          <a:off x="2252513" y="1546601"/>
          <a:ext cx="862569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139">
                  <a:extLst>
                    <a:ext uri="{9D8B030D-6E8A-4147-A177-3AD203B41FA5}">
                      <a16:colId xmlns:a16="http://schemas.microsoft.com/office/drawing/2014/main" val="2224975592"/>
                    </a:ext>
                  </a:extLst>
                </a:gridCol>
                <a:gridCol w="2493364">
                  <a:extLst>
                    <a:ext uri="{9D8B030D-6E8A-4147-A177-3AD203B41FA5}">
                      <a16:colId xmlns:a16="http://schemas.microsoft.com/office/drawing/2014/main" val="2654172592"/>
                    </a:ext>
                  </a:extLst>
                </a:gridCol>
                <a:gridCol w="242598">
                  <a:extLst>
                    <a:ext uri="{9D8B030D-6E8A-4147-A177-3AD203B41FA5}">
                      <a16:colId xmlns:a16="http://schemas.microsoft.com/office/drawing/2014/main" val="168040421"/>
                    </a:ext>
                  </a:extLst>
                </a:gridCol>
                <a:gridCol w="2439454">
                  <a:extLst>
                    <a:ext uri="{9D8B030D-6E8A-4147-A177-3AD203B41FA5}">
                      <a16:colId xmlns:a16="http://schemas.microsoft.com/office/drawing/2014/main" val="2215935465"/>
                    </a:ext>
                  </a:extLst>
                </a:gridCol>
                <a:gridCol w="1725139">
                  <a:extLst>
                    <a:ext uri="{9D8B030D-6E8A-4147-A177-3AD203B41FA5}">
                      <a16:colId xmlns:a16="http://schemas.microsoft.com/office/drawing/2014/main" val="165000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8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翟季冬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清华大学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许欣然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旷视科技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60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崔慧敏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中科院计算所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金学峰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华为</a:t>
                      </a:r>
                      <a:r>
                        <a:rPr lang="en-US" altLang="zh-CN" sz="16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Mindspore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60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刑明杰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中科院软件所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刁岚松</a:t>
                      </a:r>
                      <a:r>
                        <a:rPr lang="en-US" altLang="zh-CN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杨军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阿里</a:t>
                      </a:r>
                      <a:r>
                        <a:rPr lang="en-US" altLang="zh-CN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PAI 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29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高洋</a:t>
                      </a:r>
                      <a:r>
                        <a:rPr lang="en-US" altLang="zh-CN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张行程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商汤科技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袁进辉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一流科技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115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唐杉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壁仞科技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薛继龙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MSRA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7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淡孝强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希姆计算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827821"/>
                  </a:ext>
                </a:extLst>
              </a:tr>
            </a:tbl>
          </a:graphicData>
        </a:graphic>
      </p:graphicFrame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30F894A-12A2-D04D-BDBE-E4BE0E3485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989361"/>
              </p:ext>
            </p:extLst>
          </p:nvPr>
        </p:nvGraphicFramePr>
        <p:xfrm>
          <a:off x="3764333" y="4351283"/>
          <a:ext cx="4663334" cy="2417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FF0C057E-AFCC-4843-9450-8E84F074A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81226"/>
              </p:ext>
            </p:extLst>
          </p:nvPr>
        </p:nvGraphicFramePr>
        <p:xfrm>
          <a:off x="8646388" y="5056881"/>
          <a:ext cx="3230302" cy="1564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7195">
                  <a:extLst>
                    <a:ext uri="{9D8B030D-6E8A-4147-A177-3AD203B41FA5}">
                      <a16:colId xmlns:a16="http://schemas.microsoft.com/office/drawing/2014/main" val="3597755073"/>
                    </a:ext>
                  </a:extLst>
                </a:gridCol>
                <a:gridCol w="946762">
                  <a:extLst>
                    <a:ext uri="{9D8B030D-6E8A-4147-A177-3AD203B41FA5}">
                      <a16:colId xmlns:a16="http://schemas.microsoft.com/office/drawing/2014/main" val="2798408168"/>
                    </a:ext>
                  </a:extLst>
                </a:gridCol>
                <a:gridCol w="1366345">
                  <a:extLst>
                    <a:ext uri="{9D8B030D-6E8A-4147-A177-3AD203B41FA5}">
                      <a16:colId xmlns:a16="http://schemas.microsoft.com/office/drawing/2014/main" val="958187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姓名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单位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3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林达华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香港中文大学（商汤科技）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58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NLP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邱锡鹏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复旦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21335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0F4BE49-12F0-1942-8362-FAFE9E6E8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25571"/>
              </p:ext>
            </p:extLst>
          </p:nvPr>
        </p:nvGraphicFramePr>
        <p:xfrm>
          <a:off x="184103" y="4818131"/>
          <a:ext cx="3014671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58644">
                  <a:extLst>
                    <a:ext uri="{9D8B030D-6E8A-4147-A177-3AD203B41FA5}">
                      <a16:colId xmlns:a16="http://schemas.microsoft.com/office/drawing/2014/main" val="3597755073"/>
                    </a:ext>
                  </a:extLst>
                </a:gridCol>
                <a:gridCol w="927660">
                  <a:extLst>
                    <a:ext uri="{9D8B030D-6E8A-4147-A177-3AD203B41FA5}">
                      <a16:colId xmlns:a16="http://schemas.microsoft.com/office/drawing/2014/main" val="2798408168"/>
                    </a:ext>
                  </a:extLst>
                </a:gridCol>
                <a:gridCol w="1128367">
                  <a:extLst>
                    <a:ext uri="{9D8B030D-6E8A-4147-A177-3AD203B41FA5}">
                      <a16:colId xmlns:a16="http://schemas.microsoft.com/office/drawing/2014/main" val="958187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姓名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单位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3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可重构</a:t>
                      </a:r>
                      <a:endParaRPr lang="zh-CN" altLang="en-US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梁云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北京大学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58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ASIC</a:t>
                      </a:r>
                      <a:endParaRPr lang="zh-CN" altLang="en-US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陈迟晓</a:t>
                      </a:r>
                      <a:endParaRPr lang="zh-CN" altLang="en-US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复旦大学</a:t>
                      </a:r>
                      <a:endParaRPr lang="zh-CN" altLang="en-US" sz="16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21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ASIC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唐杉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壁韧科技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27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RISC-V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詹荣开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希姆计算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1577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9C39BAD-3BA2-1746-8D73-2ABD84715997}"/>
              </a:ext>
            </a:extLst>
          </p:cNvPr>
          <p:cNvSpPr txBox="1"/>
          <p:nvPr/>
        </p:nvSpPr>
        <p:spPr>
          <a:xfrm>
            <a:off x="3860919" y="4436427"/>
            <a:ext cx="419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深度学习编译栈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4608" y="1981238"/>
            <a:ext cx="8765229" cy="4481706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09:00-10:00    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引导发言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10:00-11:30    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分组讨论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11:30-13:30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午餐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13:30-14:00     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介绍编译框架技术的进展及挑战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14:00-15:30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嘉宾发言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15:30-16:30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分组讨论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16:30-17:00 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组长总结陈述</a:t>
            </a:r>
            <a:b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17:00-17:30      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讨论</a:t>
            </a:r>
            <a:r>
              <a:rPr lang="en-US" altLang="zh-CN" sz="2800" b="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AISys</a:t>
            </a:r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年度学术研讨会</a:t>
            </a:r>
          </a:p>
        </p:txBody>
      </p:sp>
      <p:sp>
        <p:nvSpPr>
          <p:cNvPr id="5" name="标题 1"/>
          <p:cNvSpPr txBox="1"/>
          <p:nvPr/>
        </p:nvSpPr>
        <p:spPr bwMode="auto">
          <a:xfrm>
            <a:off x="944434" y="304801"/>
            <a:ext cx="6892849" cy="1216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kern="0" dirty="0">
                <a:solidFill>
                  <a:srgbClr val="000000"/>
                </a:solidFill>
                <a:latin typeface="Verdana"/>
                <a:ea typeface="宋体"/>
              </a:rPr>
              <a:t>活动程序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83C300-40E3-4E57-8927-3838D037C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15347-9F6A-A242-9D99-1AAEC737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活动计划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0601057-98B1-8E48-9098-0526A6E6F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139872"/>
              </p:ext>
            </p:extLst>
          </p:nvPr>
        </p:nvGraphicFramePr>
        <p:xfrm>
          <a:off x="539647" y="1499016"/>
          <a:ext cx="11197652" cy="5186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26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C47A8-4D06-054A-ACEB-94A8F939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讨论内容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7CC68E0-0B92-1C45-B5AD-09678BE93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443572"/>
              </p:ext>
            </p:extLst>
          </p:nvPr>
        </p:nvGraphicFramePr>
        <p:xfrm>
          <a:off x="174543" y="1573967"/>
          <a:ext cx="11928558" cy="4918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58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讨论形式（闭门）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836135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前沿技术研讨（</a:t>
            </a:r>
            <a:r>
              <a:rPr lang="en-US" altLang="zh-CN" dirty="0"/>
              <a:t>1</a:t>
            </a:r>
            <a:r>
              <a:rPr lang="zh-CN" altLang="en-US" dirty="0"/>
              <a:t>整天）：</a:t>
            </a:r>
            <a:r>
              <a:rPr lang="en-US" altLang="zh-CN" dirty="0">
                <a:solidFill>
                  <a:srgbClr val="0099CC"/>
                </a:solidFill>
              </a:rPr>
              <a:t> </a:t>
            </a:r>
            <a:r>
              <a:rPr lang="en-US" altLang="zh-CN" dirty="0" err="1">
                <a:solidFill>
                  <a:srgbClr val="0099CC"/>
                </a:solidFill>
              </a:rPr>
              <a:t>Dagstuhl</a:t>
            </a:r>
            <a:r>
              <a:rPr lang="zh-CN" altLang="en-US" dirty="0">
                <a:solidFill>
                  <a:srgbClr val="0099CC"/>
                </a:solidFill>
              </a:rPr>
              <a:t>模式，</a:t>
            </a:r>
            <a:r>
              <a:rPr lang="zh-CN" altLang="en-US" dirty="0"/>
              <a:t>深度、充分、交叉</a:t>
            </a:r>
            <a:endParaRPr lang="en-US" altLang="zh-CN" dirty="0"/>
          </a:p>
          <a:p>
            <a:pPr lvl="1"/>
            <a:r>
              <a:rPr lang="zh-CN" altLang="en-US" dirty="0"/>
              <a:t>按照算法，系统，架构三个板块依次展开</a:t>
            </a:r>
            <a:endParaRPr lang="en-US" altLang="zh-CN" dirty="0"/>
          </a:p>
          <a:p>
            <a:pPr lvl="1"/>
            <a:r>
              <a:rPr lang="zh-CN" altLang="en-US" dirty="0"/>
              <a:t>每个板块设置一个引导发言（</a:t>
            </a:r>
            <a:r>
              <a:rPr lang="en-US" altLang="zh-CN" dirty="0"/>
              <a:t>15</a:t>
            </a:r>
            <a:r>
              <a:rPr lang="zh-CN" altLang="en-US" dirty="0"/>
              <a:t>分钟 现状介绍）</a:t>
            </a:r>
            <a:endParaRPr lang="en-US" altLang="zh-CN" dirty="0"/>
          </a:p>
          <a:p>
            <a:pPr lvl="1"/>
            <a:r>
              <a:rPr lang="zh-CN" altLang="en-US" dirty="0"/>
              <a:t>板块内每个专家思辨发言，</a:t>
            </a:r>
            <a:r>
              <a:rPr lang="en-US" altLang="zh-CN" dirty="0"/>
              <a:t>5-8</a:t>
            </a:r>
            <a:r>
              <a:rPr lang="zh-CN" altLang="en-US" dirty="0"/>
              <a:t>分钟，现存问题，未来看好（衰）的技术</a:t>
            </a:r>
            <a:endParaRPr lang="en-US" altLang="zh-CN" dirty="0"/>
          </a:p>
          <a:p>
            <a:pPr lvl="1"/>
            <a:r>
              <a:rPr lang="zh-CN" altLang="en-US" dirty="0"/>
              <a:t>三个板块专家打散后分组共同讨论（形成共性关键问题，可行的解决思路），</a:t>
            </a:r>
            <a:r>
              <a:rPr lang="en-US" altLang="zh-CN" dirty="0"/>
              <a:t>1-2</a:t>
            </a:r>
            <a:r>
              <a:rPr lang="zh-CN" altLang="en-US" dirty="0"/>
              <a:t>小时</a:t>
            </a:r>
            <a:endParaRPr lang="en-US" altLang="zh-CN" dirty="0"/>
          </a:p>
          <a:p>
            <a:pPr lvl="1"/>
            <a:r>
              <a:rPr lang="zh-CN" altLang="en-US" dirty="0"/>
              <a:t>讨论结果展示（每个小组派代表展示讨论结果）</a:t>
            </a:r>
            <a:endParaRPr lang="en-US" altLang="zh-CN" dirty="0"/>
          </a:p>
          <a:p>
            <a:pPr lvl="1"/>
            <a:r>
              <a:rPr lang="zh-CN" altLang="en-US" dirty="0"/>
              <a:t>公布讨论结果，形成三个工作组，一个月时间汇聚成白皮书</a:t>
            </a:r>
            <a:endParaRPr lang="en-US" altLang="zh-CN" dirty="0"/>
          </a:p>
          <a:p>
            <a:r>
              <a:rPr lang="zh-CN" altLang="en-US" dirty="0"/>
              <a:t>中国</a:t>
            </a:r>
            <a:r>
              <a:rPr lang="en-US" altLang="zh-CN" dirty="0" err="1"/>
              <a:t>MLSys</a:t>
            </a:r>
            <a:r>
              <a:rPr lang="zh-CN" altLang="en-US" dirty="0"/>
              <a:t>年度技术研讨会筹备</a:t>
            </a:r>
            <a:endParaRPr lang="en-US" altLang="zh-CN" dirty="0"/>
          </a:p>
          <a:p>
            <a:pPr lvl="1"/>
            <a:r>
              <a:rPr lang="zh-CN" altLang="en-US" dirty="0"/>
              <a:t>确立指导委员会，组委会</a:t>
            </a:r>
            <a:endParaRPr lang="en-US" altLang="zh-CN" dirty="0"/>
          </a:p>
          <a:p>
            <a:pPr lvl="1"/>
            <a:r>
              <a:rPr lang="zh-CN" altLang="en-US" dirty="0"/>
              <a:t>确定第一届大会主席，程序委员会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活动产出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发布</a:t>
            </a:r>
            <a:r>
              <a:rPr kumimoji="1" lang="en-US" altLang="zh-CN" dirty="0"/>
              <a:t>AI</a:t>
            </a:r>
            <a:r>
              <a:rPr kumimoji="1" lang="zh-CN" altLang="en-US" dirty="0"/>
              <a:t>框架与编译器发展白皮书，技术演进多条路径的路线图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CCCF</a:t>
            </a:r>
            <a:r>
              <a:rPr kumimoji="1" lang="zh-CN" altLang="en-US" dirty="0"/>
              <a:t>（中国计算机通讯）做一期专栏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（期望）形成一个</a:t>
            </a:r>
            <a:r>
              <a:rPr kumimoji="1" lang="en-US" altLang="zh-CN" dirty="0"/>
              <a:t>AI</a:t>
            </a:r>
            <a:r>
              <a:rPr kumimoji="1" lang="zh-CN" altLang="en-US" dirty="0"/>
              <a:t>框架与编译器生态联盟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每年召开中国</a:t>
            </a:r>
            <a:r>
              <a:rPr kumimoji="1" lang="en-US" altLang="zh-CN" dirty="0" err="1"/>
              <a:t>AISys</a:t>
            </a:r>
            <a:r>
              <a:rPr kumimoji="1" lang="zh-CN" altLang="en-US" dirty="0"/>
              <a:t>技术研讨会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>
                <a:solidFill>
                  <a:srgbClr val="FF0000"/>
                </a:solidFill>
              </a:rPr>
              <a:t>AISys</a:t>
            </a:r>
            <a:r>
              <a:rPr lang="zh-CN" altLang="en-US" sz="4400" dirty="0">
                <a:solidFill>
                  <a:srgbClr val="FF0000"/>
                </a:solidFill>
              </a:rPr>
              <a:t>年度学术研讨会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1041807" y="1877557"/>
            <a:ext cx="8001000" cy="4675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</a:rPr>
              <a:t>组织架构</a:t>
            </a:r>
          </a:p>
          <a:p>
            <a:pPr lvl="0"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</a:rPr>
              <a:t>章程</a:t>
            </a:r>
          </a:p>
          <a:p>
            <a:pPr lvl="0"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</a:rPr>
              <a:t>指导委员会：</a:t>
            </a:r>
          </a:p>
          <a:p>
            <a:pPr lvl="1">
              <a:buClr>
                <a:srgbClr val="CC0000"/>
              </a:buClr>
            </a:pPr>
            <a:r>
              <a:rPr lang="zh-CN" altLang="en-US" sz="3000" b="1" kern="0" dirty="0">
                <a:solidFill>
                  <a:srgbClr val="000000"/>
                </a:solidFill>
                <a:latin typeface="宋体"/>
              </a:rPr>
              <a:t>组织委员会主席</a:t>
            </a:r>
          </a:p>
          <a:p>
            <a:pPr lvl="1">
              <a:buClr>
                <a:srgbClr val="CC0000"/>
              </a:buClr>
            </a:pPr>
            <a:r>
              <a:rPr lang="zh-CN" altLang="en-US" sz="3000" b="1" kern="0" dirty="0">
                <a:solidFill>
                  <a:srgbClr val="000000"/>
                </a:solidFill>
                <a:latin typeface="宋体"/>
              </a:rPr>
              <a:t>程序委员会主席</a:t>
            </a:r>
          </a:p>
          <a:p>
            <a:pPr lvl="1">
              <a:buClr>
                <a:srgbClr val="CC0000"/>
              </a:buClr>
            </a:pPr>
            <a:r>
              <a:rPr lang="zh-CN" altLang="en-US" sz="3000" b="1" kern="0" dirty="0">
                <a:solidFill>
                  <a:srgbClr val="000000"/>
                </a:solidFill>
                <a:latin typeface="宋体"/>
              </a:rPr>
              <a:t>赞助商</a:t>
            </a:r>
          </a:p>
          <a:p>
            <a:pPr lvl="0"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</a:rPr>
              <a:t>第一次举办的时间、地点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205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引导发言 环节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</a:rPr>
              <a:t>引导发言 环节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061138" y="1905040"/>
            <a:ext cx="8001000" cy="34748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  <a:ea typeface="宋体"/>
              </a:rPr>
              <a:t>引导发言一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华文楷体" panose="02010600040101010101" pitchFamily="2" charset="-122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  <a:ea typeface="宋体"/>
              </a:rPr>
              <a:t>林达华</a:t>
            </a:r>
            <a:r>
              <a:rPr lang="zh-CN" altLang="en-US" sz="4800" kern="0" dirty="0">
                <a:solidFill>
                  <a:srgbClr val="000000"/>
                </a:solidFill>
                <a:latin typeface="宋体"/>
                <a:ea typeface="宋体"/>
              </a:rPr>
              <a:t>     香港中文大学</a:t>
            </a:r>
            <a:endParaRPr lang="en-US" altLang="zh-CN" sz="4800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</a:rPr>
              <a:t>引导发言 环节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061138" y="1905040"/>
            <a:ext cx="8001000" cy="34748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  <a:ea typeface="宋体"/>
              </a:rPr>
              <a:t>引导发言二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华文楷体" panose="02010600040101010101" pitchFamily="2" charset="-122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  <a:ea typeface="宋体"/>
              </a:rPr>
              <a:t>邱锡鹏</a:t>
            </a:r>
            <a:r>
              <a:rPr lang="zh-CN" altLang="en-US" sz="4800" kern="0" dirty="0">
                <a:solidFill>
                  <a:srgbClr val="000000"/>
                </a:solidFill>
                <a:latin typeface="宋体"/>
                <a:ea typeface="宋体"/>
              </a:rPr>
              <a:t>     复旦大学</a:t>
            </a:r>
            <a:endParaRPr lang="en-US" altLang="zh-CN" sz="4800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5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</a:rPr>
              <a:t>引导发言 环节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061138" y="1905040"/>
            <a:ext cx="8001000" cy="34748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  <a:ea typeface="宋体"/>
              </a:rPr>
              <a:t>引导发言三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华文楷体" panose="02010600040101010101" pitchFamily="2" charset="-122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  <a:ea typeface="宋体"/>
              </a:rPr>
              <a:t>尹首一</a:t>
            </a:r>
            <a:r>
              <a:rPr lang="zh-CN" altLang="en-US" sz="4800" kern="0" dirty="0">
                <a:solidFill>
                  <a:srgbClr val="000000"/>
                </a:solidFill>
                <a:latin typeface="宋体"/>
                <a:ea typeface="宋体"/>
              </a:rPr>
              <a:t>     清华大学</a:t>
            </a:r>
            <a:endParaRPr lang="en-US" altLang="zh-CN" sz="4800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61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F0000"/>
                </a:solidFill>
              </a:rPr>
              <a:t>引导发言 环节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2061138" y="1905040"/>
            <a:ext cx="8001000" cy="34748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CC0000"/>
              </a:buClr>
            </a:pPr>
            <a:r>
              <a:rPr lang="zh-CN" altLang="en-US" sz="3200" b="1" kern="0" dirty="0">
                <a:solidFill>
                  <a:srgbClr val="000000"/>
                </a:solidFill>
                <a:latin typeface="宋体"/>
                <a:ea typeface="宋体"/>
              </a:rPr>
              <a:t>引导发言四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华文楷体" panose="02010600040101010101" pitchFamily="2" charset="-122"/>
            </a:endParaRPr>
          </a:p>
          <a:p>
            <a:pPr>
              <a:buClr>
                <a:srgbClr val="CC0000"/>
              </a:buClr>
            </a:pPr>
            <a:r>
              <a:rPr lang="zh-CN" altLang="en-US" sz="4800" b="1" kern="0" dirty="0">
                <a:solidFill>
                  <a:srgbClr val="000000"/>
                </a:solidFill>
                <a:latin typeface="宋体"/>
                <a:ea typeface="宋体"/>
              </a:rPr>
              <a:t>唐杉</a:t>
            </a:r>
            <a:r>
              <a:rPr lang="zh-CN" altLang="en-US" sz="4800" kern="0" dirty="0">
                <a:solidFill>
                  <a:srgbClr val="000000"/>
                </a:solidFill>
                <a:latin typeface="宋体"/>
                <a:ea typeface="宋体"/>
              </a:rPr>
              <a:t>     壁仞科技</a:t>
            </a:r>
            <a:endParaRPr lang="en-US" altLang="zh-CN" sz="4800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endParaRPr lang="en-US" altLang="zh-CN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B14704-9B67-4FB5-AD78-F504025A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07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分组讨论 环节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>
              <a:buClr>
                <a:srgbClr val="CC0000"/>
              </a:buClr>
            </a:pP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34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 bwMode="auto">
          <a:xfrm>
            <a:off x="2061138" y="3429000"/>
            <a:ext cx="8001000" cy="24383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Clr>
                <a:srgbClr val="CC0000"/>
              </a:buClr>
              <a:buNone/>
            </a:pPr>
            <a:r>
              <a:rPr lang="zh-CN" altLang="en-US" sz="6000" b="1" dirty="0">
                <a:solidFill>
                  <a:srgbClr val="FF0000"/>
                </a:solidFill>
                <a:latin typeface="Verdana"/>
                <a:ea typeface="宋体"/>
              </a:rPr>
              <a:t>组长总结陈述</a:t>
            </a:r>
            <a:endParaRPr lang="en-US" altLang="zh-CN" sz="6000" b="1" dirty="0">
              <a:solidFill>
                <a:srgbClr val="FF0000"/>
              </a:solidFill>
              <a:latin typeface="Verdana"/>
              <a:ea typeface="宋体"/>
            </a:endParaRPr>
          </a:p>
          <a:p>
            <a:pPr marL="0" indent="0" algn="ctr">
              <a:buClr>
                <a:srgbClr val="CC0000"/>
              </a:buClr>
              <a:buNone/>
            </a:pPr>
            <a:r>
              <a:rPr lang="zh-CN" altLang="en-US" sz="3200" b="1" kern="0" dirty="0">
                <a:solidFill>
                  <a:srgbClr val="FF0000"/>
                </a:solidFill>
                <a:latin typeface="Verdana"/>
                <a:ea typeface="宋体"/>
              </a:rPr>
              <a:t>（每组</a:t>
            </a:r>
            <a:r>
              <a:rPr lang="en-US" altLang="zh-CN" sz="3200" b="1" kern="0" dirty="0">
                <a:solidFill>
                  <a:srgbClr val="FF0000"/>
                </a:solidFill>
                <a:latin typeface="Verdana"/>
                <a:ea typeface="宋体"/>
              </a:rPr>
              <a:t>10</a:t>
            </a:r>
            <a:r>
              <a:rPr lang="zh-CN" altLang="en-US" sz="3200" b="1" kern="0" dirty="0">
                <a:solidFill>
                  <a:srgbClr val="FF0000"/>
                </a:solidFill>
                <a:latin typeface="Verdana"/>
                <a:ea typeface="宋体"/>
              </a:rPr>
              <a:t>分钟）</a:t>
            </a:r>
            <a:endParaRPr lang="en-US" altLang="zh-CN" sz="3200" b="1" kern="0" dirty="0">
              <a:solidFill>
                <a:srgbClr val="000000"/>
              </a:solidFill>
              <a:latin typeface="宋体"/>
              <a:ea typeface="宋体"/>
            </a:endParaRPr>
          </a:p>
          <a:p>
            <a:pPr>
              <a:buClr>
                <a:srgbClr val="CC0000"/>
              </a:buClr>
            </a:pPr>
            <a:endParaRPr lang="zh-CN" altLang="en-US" kern="0" dirty="0">
              <a:solidFill>
                <a:srgbClr val="000000"/>
              </a:solidFill>
              <a:latin typeface="Verdana"/>
              <a:ea typeface="宋体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E0ED3E-885E-4CFD-8DDC-8751B273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32" y="0"/>
            <a:ext cx="4224368" cy="156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00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2299</TotalTime>
  <Words>1037</Words>
  <Application>Microsoft Office PowerPoint</Application>
  <PresentationFormat>宽屏</PresentationFormat>
  <Paragraphs>189</Paragraphs>
  <Slides>24</Slides>
  <Notes>3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黑体</vt:lpstr>
      <vt:lpstr>华文楷体</vt:lpstr>
      <vt:lpstr>宋体</vt:lpstr>
      <vt:lpstr>Microsoft YaHei</vt:lpstr>
      <vt:lpstr>Arial</vt:lpstr>
      <vt:lpstr>Verdana</vt:lpstr>
      <vt:lpstr>Wingdings</vt:lpstr>
      <vt:lpstr>Office 主题​​</vt:lpstr>
      <vt:lpstr>Profile</vt:lpstr>
      <vt:lpstr>深度学习编译框架论坛</vt:lpstr>
      <vt:lpstr>09:00-10:00    引导发言 10:00-11:30    分组讨论 11:30-13:30     午餐 13:30-14:00     介绍编译框架技术的进展及挑战 14:00-15:30     嘉宾发言 15:30-16:30     分组讨论 16:30-17:00     组长总结陈述 17:00-17:30      讨论AISys年度学术研讨会</vt:lpstr>
      <vt:lpstr>PowerPoint 演示文稿</vt:lpstr>
      <vt:lpstr>引导发言 环节</vt:lpstr>
      <vt:lpstr>引导发言 环节</vt:lpstr>
      <vt:lpstr>引导发言 环节</vt:lpstr>
      <vt:lpstr>引导发言 环节</vt:lpstr>
      <vt:lpstr>PowerPoint 演示文稿</vt:lpstr>
      <vt:lpstr>PowerPoint 演示文稿</vt:lpstr>
      <vt:lpstr>PowerPoint 演示文稿</vt:lpstr>
      <vt:lpstr>编译框架技术的进展及挑战介绍</vt:lpstr>
      <vt:lpstr>PowerPoint 演示文稿</vt:lpstr>
      <vt:lpstr>PowerPoint 演示文稿</vt:lpstr>
      <vt:lpstr>PowerPoint 演示文稿</vt:lpstr>
      <vt:lpstr>AI芯片发展新阶段</vt:lpstr>
      <vt:lpstr>技术与发展挑战</vt:lpstr>
      <vt:lpstr>研究与产业现状</vt:lpstr>
      <vt:lpstr>需要回答这一领域的如何发展的问题</vt:lpstr>
      <vt:lpstr>参会嘉宾</vt:lpstr>
      <vt:lpstr>活动计划</vt:lpstr>
      <vt:lpstr>讨论内容</vt:lpstr>
      <vt:lpstr>讨论形式（闭门）</vt:lpstr>
      <vt:lpstr>活动产出</vt:lpstr>
      <vt:lpstr>AISys年度学术研讨会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深度学习编译框架论坛</dc:title>
  <dc:creator>ifo</dc:creator>
  <cp:lastModifiedBy>刘通</cp:lastModifiedBy>
  <cp:revision>105</cp:revision>
  <cp:lastPrinted>2021-06-09T01:19:12Z</cp:lastPrinted>
  <dcterms:created xsi:type="dcterms:W3CDTF">2021-04-17T15:47:04Z</dcterms:created>
  <dcterms:modified xsi:type="dcterms:W3CDTF">2021-07-08T15:08:26Z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